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 id="2147483706" r:id="rId2"/>
    <p:sldMasterId id="2147483682" r:id="rId3"/>
  </p:sldMasterIdLst>
  <p:notesMasterIdLst>
    <p:notesMasterId r:id="rId59"/>
  </p:notesMasterIdLst>
  <p:handoutMasterIdLst>
    <p:handoutMasterId r:id="rId60"/>
  </p:handoutMasterIdLst>
  <p:sldIdLst>
    <p:sldId id="373" r:id="rId4"/>
    <p:sldId id="372" r:id="rId5"/>
    <p:sldId id="407" r:id="rId6"/>
    <p:sldId id="374" r:id="rId7"/>
    <p:sldId id="375" r:id="rId8"/>
    <p:sldId id="376" r:id="rId9"/>
    <p:sldId id="382" r:id="rId10"/>
    <p:sldId id="384" r:id="rId11"/>
    <p:sldId id="385" r:id="rId12"/>
    <p:sldId id="386" r:id="rId13"/>
    <p:sldId id="387" r:id="rId14"/>
    <p:sldId id="377" r:id="rId15"/>
    <p:sldId id="344" r:id="rId16"/>
    <p:sldId id="383" r:id="rId17"/>
    <p:sldId id="408" r:id="rId18"/>
    <p:sldId id="307" r:id="rId19"/>
    <p:sldId id="379" r:id="rId20"/>
    <p:sldId id="399" r:id="rId21"/>
    <p:sldId id="400" r:id="rId22"/>
    <p:sldId id="401" r:id="rId23"/>
    <p:sldId id="402" r:id="rId24"/>
    <p:sldId id="403" r:id="rId25"/>
    <p:sldId id="409" r:id="rId26"/>
    <p:sldId id="380" r:id="rId27"/>
    <p:sldId id="391" r:id="rId28"/>
    <p:sldId id="405" r:id="rId29"/>
    <p:sldId id="352" r:id="rId30"/>
    <p:sldId id="358" r:id="rId31"/>
    <p:sldId id="359" r:id="rId32"/>
    <p:sldId id="392" r:id="rId33"/>
    <p:sldId id="362" r:id="rId34"/>
    <p:sldId id="367" r:id="rId35"/>
    <p:sldId id="360" r:id="rId36"/>
    <p:sldId id="361" r:id="rId37"/>
    <p:sldId id="363" r:id="rId38"/>
    <p:sldId id="364" r:id="rId39"/>
    <p:sldId id="365" r:id="rId40"/>
    <p:sldId id="366" r:id="rId41"/>
    <p:sldId id="357" r:id="rId42"/>
    <p:sldId id="368" r:id="rId43"/>
    <p:sldId id="369" r:id="rId44"/>
    <p:sldId id="371" r:id="rId45"/>
    <p:sldId id="393" r:id="rId46"/>
    <p:sldId id="394" r:id="rId47"/>
    <p:sldId id="395" r:id="rId48"/>
    <p:sldId id="396" r:id="rId49"/>
    <p:sldId id="397" r:id="rId50"/>
    <p:sldId id="398" r:id="rId51"/>
    <p:sldId id="388" r:id="rId52"/>
    <p:sldId id="389" r:id="rId53"/>
    <p:sldId id="381" r:id="rId54"/>
    <p:sldId id="390" r:id="rId55"/>
    <p:sldId id="406" r:id="rId56"/>
    <p:sldId id="410" r:id="rId57"/>
    <p:sldId id="301" r:id="rId5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6254E30-BB96-4932-90C1-195DA248E2E5}">
          <p14:sldIdLst>
            <p14:sldId id="373"/>
            <p14:sldId id="372"/>
          </p14:sldIdLst>
        </p14:section>
        <p14:section name="Khái quát" id="{41EDD5D4-4961-4DCC-853A-67DE222F00EC}">
          <p14:sldIdLst>
            <p14:sldId id="407"/>
            <p14:sldId id="374"/>
            <p14:sldId id="375"/>
            <p14:sldId id="376"/>
            <p14:sldId id="382"/>
            <p14:sldId id="384"/>
            <p14:sldId id="385"/>
            <p14:sldId id="386"/>
            <p14:sldId id="387"/>
            <p14:sldId id="377"/>
            <p14:sldId id="344"/>
            <p14:sldId id="383"/>
          </p14:sldIdLst>
        </p14:section>
        <p14:section name="Nghiệp vụ tổ chức thi" id="{11FB2C66-1578-47C4-8E0C-729401D539FB}">
          <p14:sldIdLst>
            <p14:sldId id="408"/>
            <p14:sldId id="307"/>
            <p14:sldId id="379"/>
            <p14:sldId id="399"/>
            <p14:sldId id="400"/>
            <p14:sldId id="401"/>
            <p14:sldId id="402"/>
            <p14:sldId id="403"/>
          </p14:sldIdLst>
        </p14:section>
        <p14:section name="Nghiệp vụ kiểm tra" id="{39A20F44-8677-4DE3-9B09-77E329FFA95C}">
          <p14:sldIdLst>
            <p14:sldId id="409"/>
            <p14:sldId id="380"/>
            <p14:sldId id="391"/>
            <p14:sldId id="405"/>
            <p14:sldId id="352"/>
            <p14:sldId id="358"/>
            <p14:sldId id="359"/>
            <p14:sldId id="392"/>
            <p14:sldId id="362"/>
            <p14:sldId id="367"/>
            <p14:sldId id="360"/>
            <p14:sldId id="361"/>
            <p14:sldId id="363"/>
            <p14:sldId id="364"/>
            <p14:sldId id="365"/>
            <p14:sldId id="366"/>
            <p14:sldId id="357"/>
            <p14:sldId id="368"/>
            <p14:sldId id="369"/>
            <p14:sldId id="371"/>
            <p14:sldId id="393"/>
            <p14:sldId id="394"/>
            <p14:sldId id="395"/>
            <p14:sldId id="396"/>
            <p14:sldId id="397"/>
            <p14:sldId id="398"/>
            <p14:sldId id="388"/>
            <p14:sldId id="389"/>
            <p14:sldId id="381"/>
            <p14:sldId id="390"/>
            <p14:sldId id="406"/>
            <p14:sldId id="410"/>
            <p14:sldId id="301"/>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guyen Tuan Anh" initials="NTA"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0000FF"/>
    <a:srgbClr val="0A01C3"/>
    <a:srgbClr val="FF00FF"/>
    <a:srgbClr val="9AB5E4"/>
    <a:srgbClr val="8EB4E3"/>
    <a:srgbClr val="002463"/>
    <a:srgbClr val="5B7CC6"/>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5000" autoAdjust="0"/>
    <p:restoredTop sz="76980" autoAdjust="0"/>
  </p:normalViewPr>
  <p:slideViewPr>
    <p:cSldViewPr>
      <p:cViewPr varScale="1">
        <p:scale>
          <a:sx n="70" d="100"/>
          <a:sy n="70" d="100"/>
        </p:scale>
        <p:origin x="660" y="4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3" d="100"/>
          <a:sy n="53" d="100"/>
        </p:scale>
        <p:origin x="284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66E9B3-B12D-4C23-A273-982D7F969BBC}" type="doc">
      <dgm:prSet loTypeId="urn:diagrams.loki3.com/NumberedList" loCatId="other" qsTypeId="urn:microsoft.com/office/officeart/2005/8/quickstyle/3d2" qsCatId="3D" csTypeId="urn:microsoft.com/office/officeart/2005/8/colors/accent2_2" csCatId="accent2" phldr="1"/>
      <dgm:spPr/>
      <dgm:t>
        <a:bodyPr/>
        <a:lstStyle/>
        <a:p>
          <a:endParaRPr lang="ru-RU"/>
        </a:p>
      </dgm:t>
    </dgm:pt>
    <dgm:pt modelId="{9EA58EC5-7D69-4397-8093-5A4FCBD369E8}">
      <dgm:prSet/>
      <dgm:spPr/>
      <dgm:t>
        <a:bodyPr/>
        <a:lstStyle/>
        <a:p>
          <a:r>
            <a:rPr lang="vi-VN" b="0" noProof="0" dirty="0"/>
            <a:t>Nhiệm vụ kiểm tra</a:t>
          </a:r>
        </a:p>
      </dgm:t>
    </dgm:pt>
    <dgm:pt modelId="{D56EEE90-AC73-4E4D-8BBC-6E0E7885DFB1}" type="parTrans" cxnId="{7F37D5C8-E16A-4389-ABBC-ABB93E9EB1A4}">
      <dgm:prSet/>
      <dgm:spPr/>
      <dgm:t>
        <a:bodyPr/>
        <a:lstStyle/>
        <a:p>
          <a:endParaRPr lang="vi-VN" noProof="0"/>
        </a:p>
      </dgm:t>
    </dgm:pt>
    <dgm:pt modelId="{D5E5875A-C60C-4FC3-869B-722E371FA6E0}" type="sibTrans" cxnId="{7F37D5C8-E16A-4389-ABBC-ABB93E9EB1A4}">
      <dgm:prSet/>
      <dgm:spPr/>
      <dgm:t>
        <a:bodyPr/>
        <a:lstStyle/>
        <a:p>
          <a:endParaRPr lang="vi-VN" noProof="0"/>
        </a:p>
      </dgm:t>
    </dgm:pt>
    <dgm:pt modelId="{759FDF1A-46CB-4DD6-A232-39900ACE14DF}">
      <dgm:prSet/>
      <dgm:spPr/>
      <dgm:t>
        <a:bodyPr/>
        <a:lstStyle/>
        <a:p>
          <a:r>
            <a:rPr lang="vi-VN" b="0" noProof="0" dirty="0"/>
            <a:t>2</a:t>
          </a:r>
        </a:p>
      </dgm:t>
    </dgm:pt>
    <dgm:pt modelId="{EBD1FDD3-F3E1-4EF5-AB02-3A05A129FFE4}" type="parTrans" cxnId="{1C7B2439-98A6-4A2B-BDB8-438079493C67}">
      <dgm:prSet/>
      <dgm:spPr/>
      <dgm:t>
        <a:bodyPr/>
        <a:lstStyle/>
        <a:p>
          <a:endParaRPr lang="vi-VN" noProof="0"/>
        </a:p>
      </dgm:t>
    </dgm:pt>
    <dgm:pt modelId="{840B7BEC-A424-4364-B52E-A493DF1255BE}" type="sibTrans" cxnId="{1C7B2439-98A6-4A2B-BDB8-438079493C67}">
      <dgm:prSet/>
      <dgm:spPr/>
      <dgm:t>
        <a:bodyPr/>
        <a:lstStyle/>
        <a:p>
          <a:endParaRPr lang="vi-VN" noProof="0"/>
        </a:p>
      </dgm:t>
    </dgm:pt>
    <dgm:pt modelId="{374B3CF0-3CBE-41CF-A774-9FD3C3CD3C85}">
      <dgm:prSet/>
      <dgm:spPr/>
      <dgm:t>
        <a:bodyPr/>
        <a:lstStyle/>
        <a:p>
          <a:r>
            <a:rPr lang="vi-VN" b="0" noProof="0" dirty="0"/>
            <a:t>Điểm mới quy chế thi</a:t>
          </a:r>
        </a:p>
      </dgm:t>
    </dgm:pt>
    <dgm:pt modelId="{38C67DDF-74A4-4E44-94A7-EDCA9B1C90CC}" type="parTrans" cxnId="{4F6400C3-53EC-42A6-81C8-2BBE562DF315}">
      <dgm:prSet/>
      <dgm:spPr/>
      <dgm:t>
        <a:bodyPr/>
        <a:lstStyle/>
        <a:p>
          <a:endParaRPr lang="vi-VN" noProof="0"/>
        </a:p>
      </dgm:t>
    </dgm:pt>
    <dgm:pt modelId="{20A933C1-1145-4ADB-BD4B-02D3F506EC76}" type="sibTrans" cxnId="{4F6400C3-53EC-42A6-81C8-2BBE562DF315}">
      <dgm:prSet/>
      <dgm:spPr/>
      <dgm:t>
        <a:bodyPr/>
        <a:lstStyle/>
        <a:p>
          <a:endParaRPr lang="vi-VN" noProof="0"/>
        </a:p>
      </dgm:t>
    </dgm:pt>
    <dgm:pt modelId="{B388406D-A38C-4897-9997-1C63D79E763E}">
      <dgm:prSet/>
      <dgm:spPr/>
      <dgm:t>
        <a:bodyPr/>
        <a:lstStyle/>
        <a:p>
          <a:r>
            <a:rPr lang="vi-VN" b="0" noProof="0" dirty="0"/>
            <a:t>Nghiệp vụ kiểm tra</a:t>
          </a:r>
          <a:endParaRPr lang="vi-VN" noProof="0" dirty="0"/>
        </a:p>
      </dgm:t>
    </dgm:pt>
    <dgm:pt modelId="{9E7AD46F-351F-4B97-AC90-E076FD4E6933}" type="parTrans" cxnId="{7DF5E18B-2026-447E-AB91-8B25EA160832}">
      <dgm:prSet/>
      <dgm:spPr/>
      <dgm:t>
        <a:bodyPr/>
        <a:lstStyle/>
        <a:p>
          <a:endParaRPr lang="en-US"/>
        </a:p>
      </dgm:t>
    </dgm:pt>
    <dgm:pt modelId="{E85FB0A1-4C99-4BB0-9523-6FA580C26C5B}" type="sibTrans" cxnId="{7DF5E18B-2026-447E-AB91-8B25EA160832}">
      <dgm:prSet/>
      <dgm:spPr/>
      <dgm:t>
        <a:bodyPr/>
        <a:lstStyle/>
        <a:p>
          <a:endParaRPr lang="en-US"/>
        </a:p>
      </dgm:t>
    </dgm:pt>
    <dgm:pt modelId="{05513209-78F1-448C-82FA-B2785EC23FA2}">
      <dgm:prSet/>
      <dgm:spPr/>
      <dgm:t>
        <a:bodyPr/>
        <a:lstStyle/>
        <a:p>
          <a:r>
            <a:rPr lang="vi-VN" b="0" noProof="0" dirty="0"/>
            <a:t>3</a:t>
          </a:r>
        </a:p>
      </dgm:t>
    </dgm:pt>
    <dgm:pt modelId="{2125FF98-D378-4F2A-ACEE-140F8B68D66F}" type="parTrans" cxnId="{4C048470-4DD5-4C68-B38D-D17FD3A41AB5}">
      <dgm:prSet/>
      <dgm:spPr/>
      <dgm:t>
        <a:bodyPr/>
        <a:lstStyle/>
        <a:p>
          <a:endParaRPr lang="en-US"/>
        </a:p>
      </dgm:t>
    </dgm:pt>
    <dgm:pt modelId="{983822D8-F065-4159-AEFB-B129090EF164}" type="sibTrans" cxnId="{4C048470-4DD5-4C68-B38D-D17FD3A41AB5}">
      <dgm:prSet/>
      <dgm:spPr/>
      <dgm:t>
        <a:bodyPr/>
        <a:lstStyle/>
        <a:p>
          <a:endParaRPr lang="en-US"/>
        </a:p>
      </dgm:t>
    </dgm:pt>
    <dgm:pt modelId="{6C03E07F-ECFB-4D2F-BA96-D23DA7C5AC73}">
      <dgm:prSet/>
      <dgm:spPr/>
      <dgm:t>
        <a:bodyPr/>
        <a:lstStyle/>
        <a:p>
          <a:r>
            <a:rPr lang="vi-VN" b="0" noProof="0" dirty="0"/>
            <a:t>1</a:t>
          </a:r>
        </a:p>
      </dgm:t>
    </dgm:pt>
    <dgm:pt modelId="{E35E76B6-7078-4B09-B349-C02F66AA5978}" type="sibTrans" cxnId="{740F8903-5739-4710-9802-9B1B3A04DE18}">
      <dgm:prSet/>
      <dgm:spPr/>
      <dgm:t>
        <a:bodyPr/>
        <a:lstStyle/>
        <a:p>
          <a:endParaRPr lang="vi-VN" noProof="0"/>
        </a:p>
      </dgm:t>
    </dgm:pt>
    <dgm:pt modelId="{D1FC4842-2686-45D4-A56A-3F897EF3B16F}" type="parTrans" cxnId="{740F8903-5739-4710-9802-9B1B3A04DE18}">
      <dgm:prSet/>
      <dgm:spPr/>
      <dgm:t>
        <a:bodyPr/>
        <a:lstStyle/>
        <a:p>
          <a:endParaRPr lang="vi-VN" noProof="0"/>
        </a:p>
      </dgm:t>
    </dgm:pt>
    <dgm:pt modelId="{BDFB8683-95A4-4BBF-9344-3A0D69314DBB}" type="pres">
      <dgm:prSet presAssocID="{8C66E9B3-B12D-4C23-A273-982D7F969BBC}" presName="Name0" presStyleCnt="0">
        <dgm:presLayoutVars>
          <dgm:dir/>
          <dgm:animLvl val="lvl"/>
          <dgm:resizeHandles/>
        </dgm:presLayoutVars>
      </dgm:prSet>
      <dgm:spPr/>
    </dgm:pt>
    <dgm:pt modelId="{F885113E-BE17-4045-B96D-BDD8D07DA3AD}" type="pres">
      <dgm:prSet presAssocID="{6C03E07F-ECFB-4D2F-BA96-D23DA7C5AC73}" presName="composite" presStyleCnt="0"/>
      <dgm:spPr/>
    </dgm:pt>
    <dgm:pt modelId="{A08A9154-0BEB-4230-91C9-16FAC1EF6E1C}" type="pres">
      <dgm:prSet presAssocID="{6C03E07F-ECFB-4D2F-BA96-D23DA7C5AC73}" presName="desTx" presStyleLbl="fgAccFollowNode1" presStyleIdx="0" presStyleCnt="3">
        <dgm:presLayoutVars>
          <dgm:bulletEnabled val="1"/>
        </dgm:presLayoutVars>
      </dgm:prSet>
      <dgm:spPr/>
    </dgm:pt>
    <dgm:pt modelId="{7D701CF5-2CC3-48B9-A656-E2968A10AA3B}" type="pres">
      <dgm:prSet presAssocID="{6C03E07F-ECFB-4D2F-BA96-D23DA7C5AC73}" presName="labelTx" presStyleLbl="node1" presStyleIdx="0" presStyleCnt="3">
        <dgm:presLayoutVars>
          <dgm:chMax val="0"/>
          <dgm:chPref val="0"/>
          <dgm:bulletEnabled val="1"/>
        </dgm:presLayoutVars>
      </dgm:prSet>
      <dgm:spPr/>
    </dgm:pt>
    <dgm:pt modelId="{85038EDB-25C5-4D4E-ABE9-E631391CFDC0}" type="pres">
      <dgm:prSet presAssocID="{E35E76B6-7078-4B09-B349-C02F66AA5978}" presName="sp" presStyleCnt="0"/>
      <dgm:spPr/>
    </dgm:pt>
    <dgm:pt modelId="{EF56E1D1-AD87-41C2-83E7-8BA376BFBB39}" type="pres">
      <dgm:prSet presAssocID="{759FDF1A-46CB-4DD6-A232-39900ACE14DF}" presName="composite" presStyleCnt="0"/>
      <dgm:spPr/>
    </dgm:pt>
    <dgm:pt modelId="{5012D0F9-E426-4C44-85B1-B5D15A7B4879}" type="pres">
      <dgm:prSet presAssocID="{759FDF1A-46CB-4DD6-A232-39900ACE14DF}" presName="desTx" presStyleLbl="fgAccFollowNode1" presStyleIdx="1" presStyleCnt="3">
        <dgm:presLayoutVars>
          <dgm:bulletEnabled val="1"/>
        </dgm:presLayoutVars>
      </dgm:prSet>
      <dgm:spPr/>
    </dgm:pt>
    <dgm:pt modelId="{52D715E9-012B-492D-85DB-CC49546E7451}" type="pres">
      <dgm:prSet presAssocID="{759FDF1A-46CB-4DD6-A232-39900ACE14DF}" presName="labelTx" presStyleLbl="node1" presStyleIdx="1" presStyleCnt="3">
        <dgm:presLayoutVars>
          <dgm:chMax val="0"/>
          <dgm:chPref val="0"/>
          <dgm:bulletEnabled val="1"/>
        </dgm:presLayoutVars>
      </dgm:prSet>
      <dgm:spPr/>
    </dgm:pt>
    <dgm:pt modelId="{340D62E9-71F0-4345-AA2C-58FA15EFF2EE}" type="pres">
      <dgm:prSet presAssocID="{840B7BEC-A424-4364-B52E-A493DF1255BE}" presName="sp" presStyleCnt="0"/>
      <dgm:spPr/>
    </dgm:pt>
    <dgm:pt modelId="{B9EC4955-F8CE-42B0-ABEE-1928073CEE25}" type="pres">
      <dgm:prSet presAssocID="{05513209-78F1-448C-82FA-B2785EC23FA2}" presName="composite" presStyleCnt="0"/>
      <dgm:spPr/>
    </dgm:pt>
    <dgm:pt modelId="{20BEFA03-6951-4A7C-A59E-41DEF89A1A38}" type="pres">
      <dgm:prSet presAssocID="{05513209-78F1-448C-82FA-B2785EC23FA2}" presName="desTx" presStyleLbl="fgAccFollowNode1" presStyleIdx="2" presStyleCnt="3" custLinFactNeighborX="-369" custLinFactNeighborY="-2985">
        <dgm:presLayoutVars>
          <dgm:bulletEnabled val="1"/>
        </dgm:presLayoutVars>
      </dgm:prSet>
      <dgm:spPr/>
    </dgm:pt>
    <dgm:pt modelId="{45392A94-85D4-4213-B167-8FDD4035D4D9}" type="pres">
      <dgm:prSet presAssocID="{05513209-78F1-448C-82FA-B2785EC23FA2}" presName="labelTx" presStyleLbl="node1" presStyleIdx="2" presStyleCnt="3" custLinFactNeighborX="-3558" custLinFactNeighborY="-3552">
        <dgm:presLayoutVars>
          <dgm:chMax val="0"/>
          <dgm:chPref val="0"/>
          <dgm:bulletEnabled val="1"/>
        </dgm:presLayoutVars>
      </dgm:prSet>
      <dgm:spPr/>
    </dgm:pt>
  </dgm:ptLst>
  <dgm:cxnLst>
    <dgm:cxn modelId="{740F8903-5739-4710-9802-9B1B3A04DE18}" srcId="{8C66E9B3-B12D-4C23-A273-982D7F969BBC}" destId="{6C03E07F-ECFB-4D2F-BA96-D23DA7C5AC73}" srcOrd="0" destOrd="0" parTransId="{D1FC4842-2686-45D4-A56A-3F897EF3B16F}" sibTransId="{E35E76B6-7078-4B09-B349-C02F66AA5978}"/>
    <dgm:cxn modelId="{1C7B2439-98A6-4A2B-BDB8-438079493C67}" srcId="{8C66E9B3-B12D-4C23-A273-982D7F969BBC}" destId="{759FDF1A-46CB-4DD6-A232-39900ACE14DF}" srcOrd="1" destOrd="0" parTransId="{EBD1FDD3-F3E1-4EF5-AB02-3A05A129FFE4}" sibTransId="{840B7BEC-A424-4364-B52E-A493DF1255BE}"/>
    <dgm:cxn modelId="{AB0F1D63-B964-4501-B89D-B149A8B3B1DA}" type="presOf" srcId="{05513209-78F1-448C-82FA-B2785EC23FA2}" destId="{45392A94-85D4-4213-B167-8FDD4035D4D9}" srcOrd="0" destOrd="0" presId="urn:diagrams.loki3.com/NumberedList"/>
    <dgm:cxn modelId="{4C048470-4DD5-4C68-B38D-D17FD3A41AB5}" srcId="{8C66E9B3-B12D-4C23-A273-982D7F969BBC}" destId="{05513209-78F1-448C-82FA-B2785EC23FA2}" srcOrd="2" destOrd="0" parTransId="{2125FF98-D378-4F2A-ACEE-140F8B68D66F}" sibTransId="{983822D8-F065-4159-AEFB-B129090EF164}"/>
    <dgm:cxn modelId="{314C4E73-477B-4DFC-A12A-BEB22C372D5A}" type="presOf" srcId="{8C66E9B3-B12D-4C23-A273-982D7F969BBC}" destId="{BDFB8683-95A4-4BBF-9344-3A0D69314DBB}" srcOrd="0" destOrd="0" presId="urn:diagrams.loki3.com/NumberedList"/>
    <dgm:cxn modelId="{7DF5E18B-2026-447E-AB91-8B25EA160832}" srcId="{05513209-78F1-448C-82FA-B2785EC23FA2}" destId="{B388406D-A38C-4897-9997-1C63D79E763E}" srcOrd="0" destOrd="0" parTransId="{9E7AD46F-351F-4B97-AC90-E076FD4E6933}" sibTransId="{E85FB0A1-4C99-4BB0-9523-6FA580C26C5B}"/>
    <dgm:cxn modelId="{EE26D499-E3C7-4874-A873-C7C102CF342B}" type="presOf" srcId="{374B3CF0-3CBE-41CF-A774-9FD3C3CD3C85}" destId="{5012D0F9-E426-4C44-85B1-B5D15A7B4879}" srcOrd="0" destOrd="0" presId="urn:diagrams.loki3.com/NumberedList"/>
    <dgm:cxn modelId="{89F6AEB2-4790-487C-AC1B-D20A20054F51}" type="presOf" srcId="{9EA58EC5-7D69-4397-8093-5A4FCBD369E8}" destId="{A08A9154-0BEB-4230-91C9-16FAC1EF6E1C}" srcOrd="0" destOrd="0" presId="urn:diagrams.loki3.com/NumberedList"/>
    <dgm:cxn modelId="{4F6400C3-53EC-42A6-81C8-2BBE562DF315}" srcId="{759FDF1A-46CB-4DD6-A232-39900ACE14DF}" destId="{374B3CF0-3CBE-41CF-A774-9FD3C3CD3C85}" srcOrd="0" destOrd="0" parTransId="{38C67DDF-74A4-4E44-94A7-EDCA9B1C90CC}" sibTransId="{20A933C1-1145-4ADB-BD4B-02D3F506EC76}"/>
    <dgm:cxn modelId="{7F37D5C8-E16A-4389-ABBC-ABB93E9EB1A4}" srcId="{6C03E07F-ECFB-4D2F-BA96-D23DA7C5AC73}" destId="{9EA58EC5-7D69-4397-8093-5A4FCBD369E8}" srcOrd="0" destOrd="0" parTransId="{D56EEE90-AC73-4E4D-8BBC-6E0E7885DFB1}" sibTransId="{D5E5875A-C60C-4FC3-869B-722E371FA6E0}"/>
    <dgm:cxn modelId="{CED0B9D0-E2DC-4CB1-A2C1-36298657AC7B}" type="presOf" srcId="{6C03E07F-ECFB-4D2F-BA96-D23DA7C5AC73}" destId="{7D701CF5-2CC3-48B9-A656-E2968A10AA3B}" srcOrd="0" destOrd="0" presId="urn:diagrams.loki3.com/NumberedList"/>
    <dgm:cxn modelId="{BC8C42DE-1FE3-47D5-B6B5-91571D0EB19A}" type="presOf" srcId="{759FDF1A-46CB-4DD6-A232-39900ACE14DF}" destId="{52D715E9-012B-492D-85DB-CC49546E7451}" srcOrd="0" destOrd="0" presId="urn:diagrams.loki3.com/NumberedList"/>
    <dgm:cxn modelId="{4238E7EC-BEE6-437A-B2A2-866D39F88A5B}" type="presOf" srcId="{B388406D-A38C-4897-9997-1C63D79E763E}" destId="{20BEFA03-6951-4A7C-A59E-41DEF89A1A38}" srcOrd="0" destOrd="0" presId="urn:diagrams.loki3.com/NumberedList"/>
    <dgm:cxn modelId="{331AB42C-1046-4141-8285-FFBCEA886FBE}" type="presParOf" srcId="{BDFB8683-95A4-4BBF-9344-3A0D69314DBB}" destId="{F885113E-BE17-4045-B96D-BDD8D07DA3AD}" srcOrd="0" destOrd="0" presId="urn:diagrams.loki3.com/NumberedList"/>
    <dgm:cxn modelId="{68B8FBB4-ED59-4AB5-B564-80256CBFF78C}" type="presParOf" srcId="{F885113E-BE17-4045-B96D-BDD8D07DA3AD}" destId="{A08A9154-0BEB-4230-91C9-16FAC1EF6E1C}" srcOrd="0" destOrd="0" presId="urn:diagrams.loki3.com/NumberedList"/>
    <dgm:cxn modelId="{96F20BA2-CC2C-4F59-99ED-6A1D57DA5790}" type="presParOf" srcId="{F885113E-BE17-4045-B96D-BDD8D07DA3AD}" destId="{7D701CF5-2CC3-48B9-A656-E2968A10AA3B}" srcOrd="1" destOrd="0" presId="urn:diagrams.loki3.com/NumberedList"/>
    <dgm:cxn modelId="{00E5D46C-49A7-4C9F-85DE-08703DA8064C}" type="presParOf" srcId="{BDFB8683-95A4-4BBF-9344-3A0D69314DBB}" destId="{85038EDB-25C5-4D4E-ABE9-E631391CFDC0}" srcOrd="1" destOrd="0" presId="urn:diagrams.loki3.com/NumberedList"/>
    <dgm:cxn modelId="{1222502D-08A5-4131-84B4-00FCADB02E7C}" type="presParOf" srcId="{BDFB8683-95A4-4BBF-9344-3A0D69314DBB}" destId="{EF56E1D1-AD87-41C2-83E7-8BA376BFBB39}" srcOrd="2" destOrd="0" presId="urn:diagrams.loki3.com/NumberedList"/>
    <dgm:cxn modelId="{0C33C500-A31D-48B9-A26A-5CCF9CA393EA}" type="presParOf" srcId="{EF56E1D1-AD87-41C2-83E7-8BA376BFBB39}" destId="{5012D0F9-E426-4C44-85B1-B5D15A7B4879}" srcOrd="0" destOrd="0" presId="urn:diagrams.loki3.com/NumberedList"/>
    <dgm:cxn modelId="{B986F5B9-F109-4150-A358-6E7AADB668AA}" type="presParOf" srcId="{EF56E1D1-AD87-41C2-83E7-8BA376BFBB39}" destId="{52D715E9-012B-492D-85DB-CC49546E7451}" srcOrd="1" destOrd="0" presId="urn:diagrams.loki3.com/NumberedList"/>
    <dgm:cxn modelId="{6C6C4E08-4E01-4DD0-8314-59C7A1C22BCA}" type="presParOf" srcId="{BDFB8683-95A4-4BBF-9344-3A0D69314DBB}" destId="{340D62E9-71F0-4345-AA2C-58FA15EFF2EE}" srcOrd="3" destOrd="0" presId="urn:diagrams.loki3.com/NumberedList"/>
    <dgm:cxn modelId="{1D158B45-3E24-4F9B-84CA-C89A1A157E4A}" type="presParOf" srcId="{BDFB8683-95A4-4BBF-9344-3A0D69314DBB}" destId="{B9EC4955-F8CE-42B0-ABEE-1928073CEE25}" srcOrd="4" destOrd="0" presId="urn:diagrams.loki3.com/NumberedList"/>
    <dgm:cxn modelId="{6BB5B8FF-F300-423B-A5DD-42A4A131D66B}" type="presParOf" srcId="{B9EC4955-F8CE-42B0-ABEE-1928073CEE25}" destId="{20BEFA03-6951-4A7C-A59E-41DEF89A1A38}" srcOrd="0" destOrd="0" presId="urn:diagrams.loki3.com/NumberedList"/>
    <dgm:cxn modelId="{818827BB-00A0-4038-BC7E-B105B90D9B03}" type="presParOf" srcId="{B9EC4955-F8CE-42B0-ABEE-1928073CEE25}" destId="{45392A94-85D4-4213-B167-8FDD4035D4D9}" srcOrd="1" destOrd="0" presId="urn:diagrams.loki3.com/Numbered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8C66E9B3-B12D-4C23-A273-982D7F969BBC}" type="doc">
      <dgm:prSet loTypeId="urn:diagrams.loki3.com/NumberedList" loCatId="other" qsTypeId="urn:microsoft.com/office/officeart/2005/8/quickstyle/3d2" qsCatId="3D" csTypeId="urn:microsoft.com/office/officeart/2005/8/colors/accent2_2" csCatId="accent2" phldr="1"/>
      <dgm:spPr/>
      <dgm:t>
        <a:bodyPr/>
        <a:lstStyle/>
        <a:p>
          <a:endParaRPr lang="ru-RU"/>
        </a:p>
      </dgm:t>
    </dgm:pt>
    <dgm:pt modelId="{9EA58EC5-7D69-4397-8093-5A4FCBD369E8}">
      <dgm:prSet/>
      <dgm:spPr>
        <a:solidFill>
          <a:srgbClr val="00FF00"/>
        </a:solidFill>
      </dgm:spPr>
      <dgm:t>
        <a:bodyPr/>
        <a:lstStyle/>
        <a:p>
          <a:r>
            <a:rPr lang="vi-VN" b="0" noProof="0" dirty="0"/>
            <a:t>Nhiệm vụ kiểm tra</a:t>
          </a:r>
        </a:p>
      </dgm:t>
    </dgm:pt>
    <dgm:pt modelId="{D56EEE90-AC73-4E4D-8BBC-6E0E7885DFB1}" type="parTrans" cxnId="{7F37D5C8-E16A-4389-ABBC-ABB93E9EB1A4}">
      <dgm:prSet/>
      <dgm:spPr/>
      <dgm:t>
        <a:bodyPr/>
        <a:lstStyle/>
        <a:p>
          <a:endParaRPr lang="vi-VN" noProof="0"/>
        </a:p>
      </dgm:t>
    </dgm:pt>
    <dgm:pt modelId="{D5E5875A-C60C-4FC3-869B-722E371FA6E0}" type="sibTrans" cxnId="{7F37D5C8-E16A-4389-ABBC-ABB93E9EB1A4}">
      <dgm:prSet/>
      <dgm:spPr/>
      <dgm:t>
        <a:bodyPr/>
        <a:lstStyle/>
        <a:p>
          <a:endParaRPr lang="vi-VN" noProof="0"/>
        </a:p>
      </dgm:t>
    </dgm:pt>
    <dgm:pt modelId="{759FDF1A-46CB-4DD6-A232-39900ACE14DF}">
      <dgm:prSet/>
      <dgm:spPr/>
      <dgm:t>
        <a:bodyPr/>
        <a:lstStyle/>
        <a:p>
          <a:r>
            <a:rPr lang="vi-VN" b="0" noProof="0" dirty="0"/>
            <a:t>2</a:t>
          </a:r>
        </a:p>
      </dgm:t>
    </dgm:pt>
    <dgm:pt modelId="{EBD1FDD3-F3E1-4EF5-AB02-3A05A129FFE4}" type="parTrans" cxnId="{1C7B2439-98A6-4A2B-BDB8-438079493C67}">
      <dgm:prSet/>
      <dgm:spPr/>
      <dgm:t>
        <a:bodyPr/>
        <a:lstStyle/>
        <a:p>
          <a:endParaRPr lang="vi-VN" noProof="0"/>
        </a:p>
      </dgm:t>
    </dgm:pt>
    <dgm:pt modelId="{840B7BEC-A424-4364-B52E-A493DF1255BE}" type="sibTrans" cxnId="{1C7B2439-98A6-4A2B-BDB8-438079493C67}">
      <dgm:prSet/>
      <dgm:spPr/>
      <dgm:t>
        <a:bodyPr/>
        <a:lstStyle/>
        <a:p>
          <a:endParaRPr lang="vi-VN" noProof="0"/>
        </a:p>
      </dgm:t>
    </dgm:pt>
    <dgm:pt modelId="{374B3CF0-3CBE-41CF-A774-9FD3C3CD3C85}">
      <dgm:prSet/>
      <dgm:spPr/>
      <dgm:t>
        <a:bodyPr/>
        <a:lstStyle/>
        <a:p>
          <a:r>
            <a:rPr lang="vi-VN" b="0" noProof="0" dirty="0"/>
            <a:t>Điểm mới quy chế thi</a:t>
          </a:r>
        </a:p>
      </dgm:t>
    </dgm:pt>
    <dgm:pt modelId="{38C67DDF-74A4-4E44-94A7-EDCA9B1C90CC}" type="parTrans" cxnId="{4F6400C3-53EC-42A6-81C8-2BBE562DF315}">
      <dgm:prSet/>
      <dgm:spPr/>
      <dgm:t>
        <a:bodyPr/>
        <a:lstStyle/>
        <a:p>
          <a:endParaRPr lang="vi-VN" noProof="0"/>
        </a:p>
      </dgm:t>
    </dgm:pt>
    <dgm:pt modelId="{20A933C1-1145-4ADB-BD4B-02D3F506EC76}" type="sibTrans" cxnId="{4F6400C3-53EC-42A6-81C8-2BBE562DF315}">
      <dgm:prSet/>
      <dgm:spPr/>
      <dgm:t>
        <a:bodyPr/>
        <a:lstStyle/>
        <a:p>
          <a:endParaRPr lang="vi-VN" noProof="0"/>
        </a:p>
      </dgm:t>
    </dgm:pt>
    <dgm:pt modelId="{B388406D-A38C-4897-9997-1C63D79E763E}">
      <dgm:prSet/>
      <dgm:spPr/>
      <dgm:t>
        <a:bodyPr/>
        <a:lstStyle/>
        <a:p>
          <a:r>
            <a:rPr lang="vi-VN" b="0" noProof="0" dirty="0"/>
            <a:t>Nghiệp vụ kiểm tra</a:t>
          </a:r>
          <a:endParaRPr lang="vi-VN" noProof="0" dirty="0"/>
        </a:p>
      </dgm:t>
    </dgm:pt>
    <dgm:pt modelId="{9E7AD46F-351F-4B97-AC90-E076FD4E6933}" type="parTrans" cxnId="{7DF5E18B-2026-447E-AB91-8B25EA160832}">
      <dgm:prSet/>
      <dgm:spPr/>
      <dgm:t>
        <a:bodyPr/>
        <a:lstStyle/>
        <a:p>
          <a:endParaRPr lang="en-US"/>
        </a:p>
      </dgm:t>
    </dgm:pt>
    <dgm:pt modelId="{E85FB0A1-4C99-4BB0-9523-6FA580C26C5B}" type="sibTrans" cxnId="{7DF5E18B-2026-447E-AB91-8B25EA160832}">
      <dgm:prSet/>
      <dgm:spPr/>
      <dgm:t>
        <a:bodyPr/>
        <a:lstStyle/>
        <a:p>
          <a:endParaRPr lang="en-US"/>
        </a:p>
      </dgm:t>
    </dgm:pt>
    <dgm:pt modelId="{05513209-78F1-448C-82FA-B2785EC23FA2}">
      <dgm:prSet/>
      <dgm:spPr/>
      <dgm:t>
        <a:bodyPr/>
        <a:lstStyle/>
        <a:p>
          <a:r>
            <a:rPr lang="vi-VN" b="0" noProof="0" dirty="0"/>
            <a:t>3</a:t>
          </a:r>
        </a:p>
      </dgm:t>
    </dgm:pt>
    <dgm:pt modelId="{2125FF98-D378-4F2A-ACEE-140F8B68D66F}" type="parTrans" cxnId="{4C048470-4DD5-4C68-B38D-D17FD3A41AB5}">
      <dgm:prSet/>
      <dgm:spPr/>
      <dgm:t>
        <a:bodyPr/>
        <a:lstStyle/>
        <a:p>
          <a:endParaRPr lang="en-US"/>
        </a:p>
      </dgm:t>
    </dgm:pt>
    <dgm:pt modelId="{983822D8-F065-4159-AEFB-B129090EF164}" type="sibTrans" cxnId="{4C048470-4DD5-4C68-B38D-D17FD3A41AB5}">
      <dgm:prSet/>
      <dgm:spPr/>
      <dgm:t>
        <a:bodyPr/>
        <a:lstStyle/>
        <a:p>
          <a:endParaRPr lang="en-US"/>
        </a:p>
      </dgm:t>
    </dgm:pt>
    <dgm:pt modelId="{6C03E07F-ECFB-4D2F-BA96-D23DA7C5AC73}">
      <dgm:prSet/>
      <dgm:spPr>
        <a:solidFill>
          <a:srgbClr val="00FF00"/>
        </a:solidFill>
      </dgm:spPr>
      <dgm:t>
        <a:bodyPr/>
        <a:lstStyle/>
        <a:p>
          <a:r>
            <a:rPr lang="vi-VN" b="0" noProof="0" dirty="0"/>
            <a:t>1</a:t>
          </a:r>
        </a:p>
      </dgm:t>
    </dgm:pt>
    <dgm:pt modelId="{E35E76B6-7078-4B09-B349-C02F66AA5978}" type="sibTrans" cxnId="{740F8903-5739-4710-9802-9B1B3A04DE18}">
      <dgm:prSet/>
      <dgm:spPr/>
      <dgm:t>
        <a:bodyPr/>
        <a:lstStyle/>
        <a:p>
          <a:endParaRPr lang="vi-VN" noProof="0"/>
        </a:p>
      </dgm:t>
    </dgm:pt>
    <dgm:pt modelId="{D1FC4842-2686-45D4-A56A-3F897EF3B16F}" type="parTrans" cxnId="{740F8903-5739-4710-9802-9B1B3A04DE18}">
      <dgm:prSet/>
      <dgm:spPr/>
      <dgm:t>
        <a:bodyPr/>
        <a:lstStyle/>
        <a:p>
          <a:endParaRPr lang="vi-VN" noProof="0"/>
        </a:p>
      </dgm:t>
    </dgm:pt>
    <dgm:pt modelId="{BDFB8683-95A4-4BBF-9344-3A0D69314DBB}" type="pres">
      <dgm:prSet presAssocID="{8C66E9B3-B12D-4C23-A273-982D7F969BBC}" presName="Name0" presStyleCnt="0">
        <dgm:presLayoutVars>
          <dgm:dir/>
          <dgm:animLvl val="lvl"/>
          <dgm:resizeHandles/>
        </dgm:presLayoutVars>
      </dgm:prSet>
      <dgm:spPr/>
    </dgm:pt>
    <dgm:pt modelId="{F885113E-BE17-4045-B96D-BDD8D07DA3AD}" type="pres">
      <dgm:prSet presAssocID="{6C03E07F-ECFB-4D2F-BA96-D23DA7C5AC73}" presName="composite" presStyleCnt="0"/>
      <dgm:spPr/>
    </dgm:pt>
    <dgm:pt modelId="{A08A9154-0BEB-4230-91C9-16FAC1EF6E1C}" type="pres">
      <dgm:prSet presAssocID="{6C03E07F-ECFB-4D2F-BA96-D23DA7C5AC73}" presName="desTx" presStyleLbl="fgAccFollowNode1" presStyleIdx="0" presStyleCnt="3">
        <dgm:presLayoutVars>
          <dgm:bulletEnabled val="1"/>
        </dgm:presLayoutVars>
      </dgm:prSet>
      <dgm:spPr/>
    </dgm:pt>
    <dgm:pt modelId="{7D701CF5-2CC3-48B9-A656-E2968A10AA3B}" type="pres">
      <dgm:prSet presAssocID="{6C03E07F-ECFB-4D2F-BA96-D23DA7C5AC73}" presName="labelTx" presStyleLbl="node1" presStyleIdx="0" presStyleCnt="3">
        <dgm:presLayoutVars>
          <dgm:chMax val="0"/>
          <dgm:chPref val="0"/>
          <dgm:bulletEnabled val="1"/>
        </dgm:presLayoutVars>
      </dgm:prSet>
      <dgm:spPr/>
    </dgm:pt>
    <dgm:pt modelId="{85038EDB-25C5-4D4E-ABE9-E631391CFDC0}" type="pres">
      <dgm:prSet presAssocID="{E35E76B6-7078-4B09-B349-C02F66AA5978}" presName="sp" presStyleCnt="0"/>
      <dgm:spPr/>
    </dgm:pt>
    <dgm:pt modelId="{EF56E1D1-AD87-41C2-83E7-8BA376BFBB39}" type="pres">
      <dgm:prSet presAssocID="{759FDF1A-46CB-4DD6-A232-39900ACE14DF}" presName="composite" presStyleCnt="0"/>
      <dgm:spPr/>
    </dgm:pt>
    <dgm:pt modelId="{5012D0F9-E426-4C44-85B1-B5D15A7B4879}" type="pres">
      <dgm:prSet presAssocID="{759FDF1A-46CB-4DD6-A232-39900ACE14DF}" presName="desTx" presStyleLbl="fgAccFollowNode1" presStyleIdx="1" presStyleCnt="3">
        <dgm:presLayoutVars>
          <dgm:bulletEnabled val="1"/>
        </dgm:presLayoutVars>
      </dgm:prSet>
      <dgm:spPr/>
    </dgm:pt>
    <dgm:pt modelId="{52D715E9-012B-492D-85DB-CC49546E7451}" type="pres">
      <dgm:prSet presAssocID="{759FDF1A-46CB-4DD6-A232-39900ACE14DF}" presName="labelTx" presStyleLbl="node1" presStyleIdx="1" presStyleCnt="3">
        <dgm:presLayoutVars>
          <dgm:chMax val="0"/>
          <dgm:chPref val="0"/>
          <dgm:bulletEnabled val="1"/>
        </dgm:presLayoutVars>
      </dgm:prSet>
      <dgm:spPr/>
    </dgm:pt>
    <dgm:pt modelId="{340D62E9-71F0-4345-AA2C-58FA15EFF2EE}" type="pres">
      <dgm:prSet presAssocID="{840B7BEC-A424-4364-B52E-A493DF1255BE}" presName="sp" presStyleCnt="0"/>
      <dgm:spPr/>
    </dgm:pt>
    <dgm:pt modelId="{B9EC4955-F8CE-42B0-ABEE-1928073CEE25}" type="pres">
      <dgm:prSet presAssocID="{05513209-78F1-448C-82FA-B2785EC23FA2}" presName="composite" presStyleCnt="0"/>
      <dgm:spPr/>
    </dgm:pt>
    <dgm:pt modelId="{20BEFA03-6951-4A7C-A59E-41DEF89A1A38}" type="pres">
      <dgm:prSet presAssocID="{05513209-78F1-448C-82FA-B2785EC23FA2}" presName="desTx" presStyleLbl="fgAccFollowNode1" presStyleIdx="2" presStyleCnt="3" custLinFactNeighborX="-369" custLinFactNeighborY="-2985">
        <dgm:presLayoutVars>
          <dgm:bulletEnabled val="1"/>
        </dgm:presLayoutVars>
      </dgm:prSet>
      <dgm:spPr/>
    </dgm:pt>
    <dgm:pt modelId="{45392A94-85D4-4213-B167-8FDD4035D4D9}" type="pres">
      <dgm:prSet presAssocID="{05513209-78F1-448C-82FA-B2785EC23FA2}" presName="labelTx" presStyleLbl="node1" presStyleIdx="2" presStyleCnt="3" custLinFactNeighborX="-3558" custLinFactNeighborY="-3552">
        <dgm:presLayoutVars>
          <dgm:chMax val="0"/>
          <dgm:chPref val="0"/>
          <dgm:bulletEnabled val="1"/>
        </dgm:presLayoutVars>
      </dgm:prSet>
      <dgm:spPr/>
    </dgm:pt>
  </dgm:ptLst>
  <dgm:cxnLst>
    <dgm:cxn modelId="{740F8903-5739-4710-9802-9B1B3A04DE18}" srcId="{8C66E9B3-B12D-4C23-A273-982D7F969BBC}" destId="{6C03E07F-ECFB-4D2F-BA96-D23DA7C5AC73}" srcOrd="0" destOrd="0" parTransId="{D1FC4842-2686-45D4-A56A-3F897EF3B16F}" sibTransId="{E35E76B6-7078-4B09-B349-C02F66AA5978}"/>
    <dgm:cxn modelId="{1C7B2439-98A6-4A2B-BDB8-438079493C67}" srcId="{8C66E9B3-B12D-4C23-A273-982D7F969BBC}" destId="{759FDF1A-46CB-4DD6-A232-39900ACE14DF}" srcOrd="1" destOrd="0" parTransId="{EBD1FDD3-F3E1-4EF5-AB02-3A05A129FFE4}" sibTransId="{840B7BEC-A424-4364-B52E-A493DF1255BE}"/>
    <dgm:cxn modelId="{AB0F1D63-B964-4501-B89D-B149A8B3B1DA}" type="presOf" srcId="{05513209-78F1-448C-82FA-B2785EC23FA2}" destId="{45392A94-85D4-4213-B167-8FDD4035D4D9}" srcOrd="0" destOrd="0" presId="urn:diagrams.loki3.com/NumberedList"/>
    <dgm:cxn modelId="{4C048470-4DD5-4C68-B38D-D17FD3A41AB5}" srcId="{8C66E9B3-B12D-4C23-A273-982D7F969BBC}" destId="{05513209-78F1-448C-82FA-B2785EC23FA2}" srcOrd="2" destOrd="0" parTransId="{2125FF98-D378-4F2A-ACEE-140F8B68D66F}" sibTransId="{983822D8-F065-4159-AEFB-B129090EF164}"/>
    <dgm:cxn modelId="{314C4E73-477B-4DFC-A12A-BEB22C372D5A}" type="presOf" srcId="{8C66E9B3-B12D-4C23-A273-982D7F969BBC}" destId="{BDFB8683-95A4-4BBF-9344-3A0D69314DBB}" srcOrd="0" destOrd="0" presId="urn:diagrams.loki3.com/NumberedList"/>
    <dgm:cxn modelId="{7DF5E18B-2026-447E-AB91-8B25EA160832}" srcId="{05513209-78F1-448C-82FA-B2785EC23FA2}" destId="{B388406D-A38C-4897-9997-1C63D79E763E}" srcOrd="0" destOrd="0" parTransId="{9E7AD46F-351F-4B97-AC90-E076FD4E6933}" sibTransId="{E85FB0A1-4C99-4BB0-9523-6FA580C26C5B}"/>
    <dgm:cxn modelId="{EE26D499-E3C7-4874-A873-C7C102CF342B}" type="presOf" srcId="{374B3CF0-3CBE-41CF-A774-9FD3C3CD3C85}" destId="{5012D0F9-E426-4C44-85B1-B5D15A7B4879}" srcOrd="0" destOrd="0" presId="urn:diagrams.loki3.com/NumberedList"/>
    <dgm:cxn modelId="{89F6AEB2-4790-487C-AC1B-D20A20054F51}" type="presOf" srcId="{9EA58EC5-7D69-4397-8093-5A4FCBD369E8}" destId="{A08A9154-0BEB-4230-91C9-16FAC1EF6E1C}" srcOrd="0" destOrd="0" presId="urn:diagrams.loki3.com/NumberedList"/>
    <dgm:cxn modelId="{4F6400C3-53EC-42A6-81C8-2BBE562DF315}" srcId="{759FDF1A-46CB-4DD6-A232-39900ACE14DF}" destId="{374B3CF0-3CBE-41CF-A774-9FD3C3CD3C85}" srcOrd="0" destOrd="0" parTransId="{38C67DDF-74A4-4E44-94A7-EDCA9B1C90CC}" sibTransId="{20A933C1-1145-4ADB-BD4B-02D3F506EC76}"/>
    <dgm:cxn modelId="{7F37D5C8-E16A-4389-ABBC-ABB93E9EB1A4}" srcId="{6C03E07F-ECFB-4D2F-BA96-D23DA7C5AC73}" destId="{9EA58EC5-7D69-4397-8093-5A4FCBD369E8}" srcOrd="0" destOrd="0" parTransId="{D56EEE90-AC73-4E4D-8BBC-6E0E7885DFB1}" sibTransId="{D5E5875A-C60C-4FC3-869B-722E371FA6E0}"/>
    <dgm:cxn modelId="{CED0B9D0-E2DC-4CB1-A2C1-36298657AC7B}" type="presOf" srcId="{6C03E07F-ECFB-4D2F-BA96-D23DA7C5AC73}" destId="{7D701CF5-2CC3-48B9-A656-E2968A10AA3B}" srcOrd="0" destOrd="0" presId="urn:diagrams.loki3.com/NumberedList"/>
    <dgm:cxn modelId="{BC8C42DE-1FE3-47D5-B6B5-91571D0EB19A}" type="presOf" srcId="{759FDF1A-46CB-4DD6-A232-39900ACE14DF}" destId="{52D715E9-012B-492D-85DB-CC49546E7451}" srcOrd="0" destOrd="0" presId="urn:diagrams.loki3.com/NumberedList"/>
    <dgm:cxn modelId="{4238E7EC-BEE6-437A-B2A2-866D39F88A5B}" type="presOf" srcId="{B388406D-A38C-4897-9997-1C63D79E763E}" destId="{20BEFA03-6951-4A7C-A59E-41DEF89A1A38}" srcOrd="0" destOrd="0" presId="urn:diagrams.loki3.com/NumberedList"/>
    <dgm:cxn modelId="{331AB42C-1046-4141-8285-FFBCEA886FBE}" type="presParOf" srcId="{BDFB8683-95A4-4BBF-9344-3A0D69314DBB}" destId="{F885113E-BE17-4045-B96D-BDD8D07DA3AD}" srcOrd="0" destOrd="0" presId="urn:diagrams.loki3.com/NumberedList"/>
    <dgm:cxn modelId="{68B8FBB4-ED59-4AB5-B564-80256CBFF78C}" type="presParOf" srcId="{F885113E-BE17-4045-B96D-BDD8D07DA3AD}" destId="{A08A9154-0BEB-4230-91C9-16FAC1EF6E1C}" srcOrd="0" destOrd="0" presId="urn:diagrams.loki3.com/NumberedList"/>
    <dgm:cxn modelId="{96F20BA2-CC2C-4F59-99ED-6A1D57DA5790}" type="presParOf" srcId="{F885113E-BE17-4045-B96D-BDD8D07DA3AD}" destId="{7D701CF5-2CC3-48B9-A656-E2968A10AA3B}" srcOrd="1" destOrd="0" presId="urn:diagrams.loki3.com/NumberedList"/>
    <dgm:cxn modelId="{00E5D46C-49A7-4C9F-85DE-08703DA8064C}" type="presParOf" srcId="{BDFB8683-95A4-4BBF-9344-3A0D69314DBB}" destId="{85038EDB-25C5-4D4E-ABE9-E631391CFDC0}" srcOrd="1" destOrd="0" presId="urn:diagrams.loki3.com/NumberedList"/>
    <dgm:cxn modelId="{1222502D-08A5-4131-84B4-00FCADB02E7C}" type="presParOf" srcId="{BDFB8683-95A4-4BBF-9344-3A0D69314DBB}" destId="{EF56E1D1-AD87-41C2-83E7-8BA376BFBB39}" srcOrd="2" destOrd="0" presId="urn:diagrams.loki3.com/NumberedList"/>
    <dgm:cxn modelId="{0C33C500-A31D-48B9-A26A-5CCF9CA393EA}" type="presParOf" srcId="{EF56E1D1-AD87-41C2-83E7-8BA376BFBB39}" destId="{5012D0F9-E426-4C44-85B1-B5D15A7B4879}" srcOrd="0" destOrd="0" presId="urn:diagrams.loki3.com/NumberedList"/>
    <dgm:cxn modelId="{B986F5B9-F109-4150-A358-6E7AADB668AA}" type="presParOf" srcId="{EF56E1D1-AD87-41C2-83E7-8BA376BFBB39}" destId="{52D715E9-012B-492D-85DB-CC49546E7451}" srcOrd="1" destOrd="0" presId="urn:diagrams.loki3.com/NumberedList"/>
    <dgm:cxn modelId="{6C6C4E08-4E01-4DD0-8314-59C7A1C22BCA}" type="presParOf" srcId="{BDFB8683-95A4-4BBF-9344-3A0D69314DBB}" destId="{340D62E9-71F0-4345-AA2C-58FA15EFF2EE}" srcOrd="3" destOrd="0" presId="urn:diagrams.loki3.com/NumberedList"/>
    <dgm:cxn modelId="{1D158B45-3E24-4F9B-84CA-C89A1A157E4A}" type="presParOf" srcId="{BDFB8683-95A4-4BBF-9344-3A0D69314DBB}" destId="{B9EC4955-F8CE-42B0-ABEE-1928073CEE25}" srcOrd="4" destOrd="0" presId="urn:diagrams.loki3.com/NumberedList"/>
    <dgm:cxn modelId="{6BB5B8FF-F300-423B-A5DD-42A4A131D66B}" type="presParOf" srcId="{B9EC4955-F8CE-42B0-ABEE-1928073CEE25}" destId="{20BEFA03-6951-4A7C-A59E-41DEF89A1A38}" srcOrd="0" destOrd="0" presId="urn:diagrams.loki3.com/NumberedList"/>
    <dgm:cxn modelId="{818827BB-00A0-4038-BC7E-B105B90D9B03}" type="presParOf" srcId="{B9EC4955-F8CE-42B0-ABEE-1928073CEE25}" destId="{45392A94-85D4-4213-B167-8FDD4035D4D9}" srcOrd="1" destOrd="0" presId="urn:diagrams.loki3.com/Numbered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DB2C5727-2D03-4C29-8749-F522C57A3264}" type="doc">
      <dgm:prSet loTypeId="urn:microsoft.com/office/officeart/2005/8/layout/hProcess9" loCatId="process" qsTypeId="urn:microsoft.com/office/officeart/2005/8/quickstyle/simple1" qsCatId="simple" csTypeId="urn:microsoft.com/office/officeart/2005/8/colors/colorful4" csCatId="colorful"/>
      <dgm:spPr/>
      <dgm:t>
        <a:bodyPr/>
        <a:lstStyle/>
        <a:p>
          <a:endParaRPr lang="en-US"/>
        </a:p>
      </dgm:t>
    </dgm:pt>
    <dgm:pt modelId="{810E84AC-C175-427A-9770-CFE9CB0D0F86}">
      <dgm:prSet/>
      <dgm:spPr/>
      <dgm:t>
        <a:bodyPr/>
        <a:lstStyle/>
        <a:p>
          <a:r>
            <a:rPr lang="vi-VN"/>
            <a:t>Chuẩn bị thi</a:t>
          </a:r>
          <a:endParaRPr lang="en-US"/>
        </a:p>
      </dgm:t>
    </dgm:pt>
    <dgm:pt modelId="{B64A77BC-20AE-4070-8321-368ED0EFF498}" type="parTrans" cxnId="{54B0A105-284C-4183-A7A5-97E780811933}">
      <dgm:prSet/>
      <dgm:spPr/>
      <dgm:t>
        <a:bodyPr/>
        <a:lstStyle/>
        <a:p>
          <a:endParaRPr lang="en-US"/>
        </a:p>
      </dgm:t>
    </dgm:pt>
    <dgm:pt modelId="{EB46105D-E31A-4B6F-ABAA-B0B419BFEB48}" type="sibTrans" cxnId="{54B0A105-284C-4183-A7A5-97E780811933}">
      <dgm:prSet/>
      <dgm:spPr/>
      <dgm:t>
        <a:bodyPr/>
        <a:lstStyle/>
        <a:p>
          <a:endParaRPr lang="en-US"/>
        </a:p>
      </dgm:t>
    </dgm:pt>
    <dgm:pt modelId="{2F3D0CFF-6569-4E95-97FF-C454E9A15DF3}">
      <dgm:prSet/>
      <dgm:spPr/>
      <dgm:t>
        <a:bodyPr/>
        <a:lstStyle/>
        <a:p>
          <a:r>
            <a:rPr lang="vi-VN"/>
            <a:t>Coi thi</a:t>
          </a:r>
          <a:endParaRPr lang="en-US"/>
        </a:p>
      </dgm:t>
    </dgm:pt>
    <dgm:pt modelId="{34019FD5-CDAB-4049-90F5-DD69FBC60F68}" type="parTrans" cxnId="{C8D2304A-1EC5-41CD-9403-0A93BAD92598}">
      <dgm:prSet/>
      <dgm:spPr/>
      <dgm:t>
        <a:bodyPr/>
        <a:lstStyle/>
        <a:p>
          <a:endParaRPr lang="en-US"/>
        </a:p>
      </dgm:t>
    </dgm:pt>
    <dgm:pt modelId="{3E93321B-1401-45C8-B037-3C510FBE90BA}" type="sibTrans" cxnId="{C8D2304A-1EC5-41CD-9403-0A93BAD92598}">
      <dgm:prSet/>
      <dgm:spPr/>
      <dgm:t>
        <a:bodyPr/>
        <a:lstStyle/>
        <a:p>
          <a:endParaRPr lang="en-US"/>
        </a:p>
      </dgm:t>
    </dgm:pt>
    <dgm:pt modelId="{71292B3A-4E3B-4802-B55D-AD02E45FB397}">
      <dgm:prSet/>
      <dgm:spPr/>
      <dgm:t>
        <a:bodyPr/>
        <a:lstStyle/>
        <a:p>
          <a:r>
            <a:rPr lang="vi-VN"/>
            <a:t>Chấm thi</a:t>
          </a:r>
          <a:endParaRPr lang="en-US"/>
        </a:p>
      </dgm:t>
    </dgm:pt>
    <dgm:pt modelId="{3C8B911A-636B-4DC4-BBB0-4BE85CFB9BF3}" type="parTrans" cxnId="{D3B45059-EB4B-4BD7-80BB-9B4C0F051E85}">
      <dgm:prSet/>
      <dgm:spPr/>
      <dgm:t>
        <a:bodyPr/>
        <a:lstStyle/>
        <a:p>
          <a:endParaRPr lang="en-US"/>
        </a:p>
      </dgm:t>
    </dgm:pt>
    <dgm:pt modelId="{C30F9BC6-8E05-4D0E-A160-18B16D61A300}" type="sibTrans" cxnId="{D3B45059-EB4B-4BD7-80BB-9B4C0F051E85}">
      <dgm:prSet/>
      <dgm:spPr/>
      <dgm:t>
        <a:bodyPr/>
        <a:lstStyle/>
        <a:p>
          <a:endParaRPr lang="en-US"/>
        </a:p>
      </dgm:t>
    </dgm:pt>
    <dgm:pt modelId="{4EA2EA5A-02CB-48B4-9B1B-8F88632309ED}">
      <dgm:prSet/>
      <dgm:spPr/>
      <dgm:t>
        <a:bodyPr/>
        <a:lstStyle/>
        <a:p>
          <a:r>
            <a:rPr lang="vi-VN"/>
            <a:t>Phúc khảo</a:t>
          </a:r>
          <a:endParaRPr lang="en-US"/>
        </a:p>
      </dgm:t>
    </dgm:pt>
    <dgm:pt modelId="{BF885F5A-C1BD-42D8-B4E2-7BF4F2B99BDD}" type="parTrans" cxnId="{08C84DD9-3AA3-47DF-A230-78DDF17CD33E}">
      <dgm:prSet/>
      <dgm:spPr/>
      <dgm:t>
        <a:bodyPr/>
        <a:lstStyle/>
        <a:p>
          <a:endParaRPr lang="en-US"/>
        </a:p>
      </dgm:t>
    </dgm:pt>
    <dgm:pt modelId="{F11CA883-9B87-48FF-8307-248902431117}" type="sibTrans" cxnId="{08C84DD9-3AA3-47DF-A230-78DDF17CD33E}">
      <dgm:prSet/>
      <dgm:spPr/>
      <dgm:t>
        <a:bodyPr/>
        <a:lstStyle/>
        <a:p>
          <a:endParaRPr lang="en-US"/>
        </a:p>
      </dgm:t>
    </dgm:pt>
    <dgm:pt modelId="{5E229972-8352-42BE-9920-E730D047CADC}">
      <dgm:prSet/>
      <dgm:spPr/>
      <dgm:t>
        <a:bodyPr/>
        <a:lstStyle/>
        <a:p>
          <a:r>
            <a:rPr lang="vi-VN"/>
            <a:t>Xét công nhận tốt nghiệp</a:t>
          </a:r>
          <a:endParaRPr lang="en-US"/>
        </a:p>
      </dgm:t>
    </dgm:pt>
    <dgm:pt modelId="{F7300C32-DEEF-44E6-B719-0837614F097E}" type="parTrans" cxnId="{916AADB2-C1A7-403A-8706-93FB89742AB8}">
      <dgm:prSet/>
      <dgm:spPr/>
      <dgm:t>
        <a:bodyPr/>
        <a:lstStyle/>
        <a:p>
          <a:endParaRPr lang="en-US"/>
        </a:p>
      </dgm:t>
    </dgm:pt>
    <dgm:pt modelId="{4D5B902C-14EC-4809-9BD3-97BDA4762988}" type="sibTrans" cxnId="{916AADB2-C1A7-403A-8706-93FB89742AB8}">
      <dgm:prSet/>
      <dgm:spPr/>
      <dgm:t>
        <a:bodyPr/>
        <a:lstStyle/>
        <a:p>
          <a:endParaRPr lang="en-US"/>
        </a:p>
      </dgm:t>
    </dgm:pt>
    <dgm:pt modelId="{2D84F1D6-8AA2-4A5D-9362-9143F65529F6}" type="pres">
      <dgm:prSet presAssocID="{DB2C5727-2D03-4C29-8749-F522C57A3264}" presName="CompostProcess" presStyleCnt="0">
        <dgm:presLayoutVars>
          <dgm:dir/>
          <dgm:resizeHandles val="exact"/>
        </dgm:presLayoutVars>
      </dgm:prSet>
      <dgm:spPr/>
    </dgm:pt>
    <dgm:pt modelId="{5F006225-47A9-416E-9E0F-B3BB148554B4}" type="pres">
      <dgm:prSet presAssocID="{DB2C5727-2D03-4C29-8749-F522C57A3264}" presName="arrow" presStyleLbl="bgShp" presStyleIdx="0" presStyleCnt="1"/>
      <dgm:spPr/>
    </dgm:pt>
    <dgm:pt modelId="{BB2664A2-6604-4A3B-B80E-0C0B6E58E6B6}" type="pres">
      <dgm:prSet presAssocID="{DB2C5727-2D03-4C29-8749-F522C57A3264}" presName="linearProcess" presStyleCnt="0"/>
      <dgm:spPr/>
    </dgm:pt>
    <dgm:pt modelId="{1F8A22E9-D91B-4341-A42F-070BA227F18B}" type="pres">
      <dgm:prSet presAssocID="{810E84AC-C175-427A-9770-CFE9CB0D0F86}" presName="textNode" presStyleLbl="node1" presStyleIdx="0" presStyleCnt="5">
        <dgm:presLayoutVars>
          <dgm:bulletEnabled val="1"/>
        </dgm:presLayoutVars>
      </dgm:prSet>
      <dgm:spPr/>
    </dgm:pt>
    <dgm:pt modelId="{FFF01DE0-0BAB-477B-BD54-2049C51DA9A1}" type="pres">
      <dgm:prSet presAssocID="{EB46105D-E31A-4B6F-ABAA-B0B419BFEB48}" presName="sibTrans" presStyleCnt="0"/>
      <dgm:spPr/>
    </dgm:pt>
    <dgm:pt modelId="{690F0B14-C995-4506-B28D-5340BFA0C459}" type="pres">
      <dgm:prSet presAssocID="{2F3D0CFF-6569-4E95-97FF-C454E9A15DF3}" presName="textNode" presStyleLbl="node1" presStyleIdx="1" presStyleCnt="5">
        <dgm:presLayoutVars>
          <dgm:bulletEnabled val="1"/>
        </dgm:presLayoutVars>
      </dgm:prSet>
      <dgm:spPr/>
    </dgm:pt>
    <dgm:pt modelId="{1C415F9D-591D-4BFE-A145-00E54234BB65}" type="pres">
      <dgm:prSet presAssocID="{3E93321B-1401-45C8-B037-3C510FBE90BA}" presName="sibTrans" presStyleCnt="0"/>
      <dgm:spPr/>
    </dgm:pt>
    <dgm:pt modelId="{9246E7E4-23B6-4CA9-8E13-363B923E0ED4}" type="pres">
      <dgm:prSet presAssocID="{71292B3A-4E3B-4802-B55D-AD02E45FB397}" presName="textNode" presStyleLbl="node1" presStyleIdx="2" presStyleCnt="5">
        <dgm:presLayoutVars>
          <dgm:bulletEnabled val="1"/>
        </dgm:presLayoutVars>
      </dgm:prSet>
      <dgm:spPr/>
    </dgm:pt>
    <dgm:pt modelId="{24E2D11D-5D07-4C97-960D-E7F36186FE85}" type="pres">
      <dgm:prSet presAssocID="{C30F9BC6-8E05-4D0E-A160-18B16D61A300}" presName="sibTrans" presStyleCnt="0"/>
      <dgm:spPr/>
    </dgm:pt>
    <dgm:pt modelId="{5F347469-1726-46DE-88C7-8EB23F8F952A}" type="pres">
      <dgm:prSet presAssocID="{4EA2EA5A-02CB-48B4-9B1B-8F88632309ED}" presName="textNode" presStyleLbl="node1" presStyleIdx="3" presStyleCnt="5">
        <dgm:presLayoutVars>
          <dgm:bulletEnabled val="1"/>
        </dgm:presLayoutVars>
      </dgm:prSet>
      <dgm:spPr/>
    </dgm:pt>
    <dgm:pt modelId="{B78959DB-81F4-43D4-BED9-094AB1BFEAA1}" type="pres">
      <dgm:prSet presAssocID="{F11CA883-9B87-48FF-8307-248902431117}" presName="sibTrans" presStyleCnt="0"/>
      <dgm:spPr/>
    </dgm:pt>
    <dgm:pt modelId="{3E8BADF2-91D2-4BF0-B4CE-695106951A01}" type="pres">
      <dgm:prSet presAssocID="{5E229972-8352-42BE-9920-E730D047CADC}" presName="textNode" presStyleLbl="node1" presStyleIdx="4" presStyleCnt="5">
        <dgm:presLayoutVars>
          <dgm:bulletEnabled val="1"/>
        </dgm:presLayoutVars>
      </dgm:prSet>
      <dgm:spPr/>
    </dgm:pt>
  </dgm:ptLst>
  <dgm:cxnLst>
    <dgm:cxn modelId="{54B0A105-284C-4183-A7A5-97E780811933}" srcId="{DB2C5727-2D03-4C29-8749-F522C57A3264}" destId="{810E84AC-C175-427A-9770-CFE9CB0D0F86}" srcOrd="0" destOrd="0" parTransId="{B64A77BC-20AE-4070-8321-368ED0EFF498}" sibTransId="{EB46105D-E31A-4B6F-ABAA-B0B419BFEB48}"/>
    <dgm:cxn modelId="{B62A5A12-5047-4135-82E9-AD9B875AC22D}" type="presOf" srcId="{5E229972-8352-42BE-9920-E730D047CADC}" destId="{3E8BADF2-91D2-4BF0-B4CE-695106951A01}" srcOrd="0" destOrd="0" presId="urn:microsoft.com/office/officeart/2005/8/layout/hProcess9"/>
    <dgm:cxn modelId="{035BC764-948E-43D9-9E8B-1BF3331A69B2}" type="presOf" srcId="{71292B3A-4E3B-4802-B55D-AD02E45FB397}" destId="{9246E7E4-23B6-4CA9-8E13-363B923E0ED4}" srcOrd="0" destOrd="0" presId="urn:microsoft.com/office/officeart/2005/8/layout/hProcess9"/>
    <dgm:cxn modelId="{C8D2304A-1EC5-41CD-9403-0A93BAD92598}" srcId="{DB2C5727-2D03-4C29-8749-F522C57A3264}" destId="{2F3D0CFF-6569-4E95-97FF-C454E9A15DF3}" srcOrd="1" destOrd="0" parTransId="{34019FD5-CDAB-4049-90F5-DD69FBC60F68}" sibTransId="{3E93321B-1401-45C8-B037-3C510FBE90BA}"/>
    <dgm:cxn modelId="{D3B45059-EB4B-4BD7-80BB-9B4C0F051E85}" srcId="{DB2C5727-2D03-4C29-8749-F522C57A3264}" destId="{71292B3A-4E3B-4802-B55D-AD02E45FB397}" srcOrd="2" destOrd="0" parTransId="{3C8B911A-636B-4DC4-BBB0-4BE85CFB9BF3}" sibTransId="{C30F9BC6-8E05-4D0E-A160-18B16D61A300}"/>
    <dgm:cxn modelId="{17AA00A3-84C9-4FC0-80BA-8F29EBA094F7}" type="presOf" srcId="{810E84AC-C175-427A-9770-CFE9CB0D0F86}" destId="{1F8A22E9-D91B-4341-A42F-070BA227F18B}" srcOrd="0" destOrd="0" presId="urn:microsoft.com/office/officeart/2005/8/layout/hProcess9"/>
    <dgm:cxn modelId="{916AADB2-C1A7-403A-8706-93FB89742AB8}" srcId="{DB2C5727-2D03-4C29-8749-F522C57A3264}" destId="{5E229972-8352-42BE-9920-E730D047CADC}" srcOrd="4" destOrd="0" parTransId="{F7300C32-DEEF-44E6-B719-0837614F097E}" sibTransId="{4D5B902C-14EC-4809-9BD3-97BDA4762988}"/>
    <dgm:cxn modelId="{7DE62EB5-8E1E-4C48-9ACF-6DFBC1686C46}" type="presOf" srcId="{2F3D0CFF-6569-4E95-97FF-C454E9A15DF3}" destId="{690F0B14-C995-4506-B28D-5340BFA0C459}" srcOrd="0" destOrd="0" presId="urn:microsoft.com/office/officeart/2005/8/layout/hProcess9"/>
    <dgm:cxn modelId="{08C84DD9-3AA3-47DF-A230-78DDF17CD33E}" srcId="{DB2C5727-2D03-4C29-8749-F522C57A3264}" destId="{4EA2EA5A-02CB-48B4-9B1B-8F88632309ED}" srcOrd="3" destOrd="0" parTransId="{BF885F5A-C1BD-42D8-B4E2-7BF4F2B99BDD}" sibTransId="{F11CA883-9B87-48FF-8307-248902431117}"/>
    <dgm:cxn modelId="{3818BADE-A73C-4549-82C0-8068D702A7C6}" type="presOf" srcId="{4EA2EA5A-02CB-48B4-9B1B-8F88632309ED}" destId="{5F347469-1726-46DE-88C7-8EB23F8F952A}" srcOrd="0" destOrd="0" presId="urn:microsoft.com/office/officeart/2005/8/layout/hProcess9"/>
    <dgm:cxn modelId="{286841E6-D98E-4FDE-8A65-9B2258525872}" type="presOf" srcId="{DB2C5727-2D03-4C29-8749-F522C57A3264}" destId="{2D84F1D6-8AA2-4A5D-9362-9143F65529F6}" srcOrd="0" destOrd="0" presId="urn:microsoft.com/office/officeart/2005/8/layout/hProcess9"/>
    <dgm:cxn modelId="{43272310-CE36-47BB-B996-726EA5698B0C}" type="presParOf" srcId="{2D84F1D6-8AA2-4A5D-9362-9143F65529F6}" destId="{5F006225-47A9-416E-9E0F-B3BB148554B4}" srcOrd="0" destOrd="0" presId="urn:microsoft.com/office/officeart/2005/8/layout/hProcess9"/>
    <dgm:cxn modelId="{E307E9F5-65A6-42F8-9CD0-730D06127AC3}" type="presParOf" srcId="{2D84F1D6-8AA2-4A5D-9362-9143F65529F6}" destId="{BB2664A2-6604-4A3B-B80E-0C0B6E58E6B6}" srcOrd="1" destOrd="0" presId="urn:microsoft.com/office/officeart/2005/8/layout/hProcess9"/>
    <dgm:cxn modelId="{C44ED526-F0A0-410A-8F6B-4BEA3B593FEA}" type="presParOf" srcId="{BB2664A2-6604-4A3B-B80E-0C0B6E58E6B6}" destId="{1F8A22E9-D91B-4341-A42F-070BA227F18B}" srcOrd="0" destOrd="0" presId="urn:microsoft.com/office/officeart/2005/8/layout/hProcess9"/>
    <dgm:cxn modelId="{250EADB9-59D1-441E-BBB4-61C381120877}" type="presParOf" srcId="{BB2664A2-6604-4A3B-B80E-0C0B6E58E6B6}" destId="{FFF01DE0-0BAB-477B-BD54-2049C51DA9A1}" srcOrd="1" destOrd="0" presId="urn:microsoft.com/office/officeart/2005/8/layout/hProcess9"/>
    <dgm:cxn modelId="{A83BED9D-F209-4D5D-9149-77A614E9D96A}" type="presParOf" srcId="{BB2664A2-6604-4A3B-B80E-0C0B6E58E6B6}" destId="{690F0B14-C995-4506-B28D-5340BFA0C459}" srcOrd="2" destOrd="0" presId="urn:microsoft.com/office/officeart/2005/8/layout/hProcess9"/>
    <dgm:cxn modelId="{4B99B6F4-825A-49E3-A50F-54BB894C0870}" type="presParOf" srcId="{BB2664A2-6604-4A3B-B80E-0C0B6E58E6B6}" destId="{1C415F9D-591D-4BFE-A145-00E54234BB65}" srcOrd="3" destOrd="0" presId="urn:microsoft.com/office/officeart/2005/8/layout/hProcess9"/>
    <dgm:cxn modelId="{C1EC7118-AB67-4474-895C-AD3E63E6A644}" type="presParOf" srcId="{BB2664A2-6604-4A3B-B80E-0C0B6E58E6B6}" destId="{9246E7E4-23B6-4CA9-8E13-363B923E0ED4}" srcOrd="4" destOrd="0" presId="urn:microsoft.com/office/officeart/2005/8/layout/hProcess9"/>
    <dgm:cxn modelId="{00292729-2DD7-4A26-A572-FA9E4B3FA9D5}" type="presParOf" srcId="{BB2664A2-6604-4A3B-B80E-0C0B6E58E6B6}" destId="{24E2D11D-5D07-4C97-960D-E7F36186FE85}" srcOrd="5" destOrd="0" presId="urn:microsoft.com/office/officeart/2005/8/layout/hProcess9"/>
    <dgm:cxn modelId="{66838DCE-1E39-4041-9050-3DAC5086BEF0}" type="presParOf" srcId="{BB2664A2-6604-4A3B-B80E-0C0B6E58E6B6}" destId="{5F347469-1726-46DE-88C7-8EB23F8F952A}" srcOrd="6" destOrd="0" presId="urn:microsoft.com/office/officeart/2005/8/layout/hProcess9"/>
    <dgm:cxn modelId="{86314AE5-3B7C-40CC-B6FC-BA0F3EBE3E46}" type="presParOf" srcId="{BB2664A2-6604-4A3B-B80E-0C0B6E58E6B6}" destId="{B78959DB-81F4-43D4-BED9-094AB1BFEAA1}" srcOrd="7" destOrd="0" presId="urn:microsoft.com/office/officeart/2005/8/layout/hProcess9"/>
    <dgm:cxn modelId="{C26C9201-9C6E-44BD-82BA-F7F1D6C32609}" type="presParOf" srcId="{BB2664A2-6604-4A3B-B80E-0C0B6E58E6B6}" destId="{3E8BADF2-91D2-4BF0-B4CE-695106951A01}"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1C02BCD-92F9-4E9E-A1BC-1F4187E2974C}" type="doc">
      <dgm:prSet loTypeId="urn:microsoft.com/office/officeart/2005/8/layout/hierarchy1" loCatId="hierarchy" qsTypeId="urn:microsoft.com/office/officeart/2005/8/quickstyle/simple5" qsCatId="simple" csTypeId="urn:microsoft.com/office/officeart/2005/8/colors/colorful4" csCatId="colorful" phldr="1"/>
      <dgm:spPr/>
      <dgm:t>
        <a:bodyPr/>
        <a:lstStyle/>
        <a:p>
          <a:endParaRPr lang="en-US"/>
        </a:p>
      </dgm:t>
    </dgm:pt>
    <dgm:pt modelId="{09B3C11C-C16C-4628-9826-28B8D69C3E92}">
      <dgm:prSet/>
      <dgm:spPr/>
      <dgm:t>
        <a:bodyPr/>
        <a:lstStyle/>
        <a:p>
          <a:pPr rtl="0"/>
          <a:r>
            <a:rPr lang="vi-VN" dirty="0"/>
            <a:t>Đoàn kiểm tra</a:t>
          </a:r>
          <a:endParaRPr lang="en-US" dirty="0"/>
        </a:p>
      </dgm:t>
    </dgm:pt>
    <dgm:pt modelId="{D932CB7A-1778-4ABD-B47A-EA307AEB3573}" type="parTrans" cxnId="{96D56AE4-0F77-42B6-8A3C-A58BB9396901}">
      <dgm:prSet/>
      <dgm:spPr/>
      <dgm:t>
        <a:bodyPr/>
        <a:lstStyle/>
        <a:p>
          <a:endParaRPr lang="en-US"/>
        </a:p>
      </dgm:t>
    </dgm:pt>
    <dgm:pt modelId="{EFA1575E-84B9-4811-972B-606813AEF17E}" type="sibTrans" cxnId="{96D56AE4-0F77-42B6-8A3C-A58BB9396901}">
      <dgm:prSet/>
      <dgm:spPr/>
      <dgm:t>
        <a:bodyPr/>
        <a:lstStyle/>
        <a:p>
          <a:endParaRPr lang="en-US"/>
        </a:p>
      </dgm:t>
    </dgm:pt>
    <dgm:pt modelId="{A1C9DACA-E8FE-4C1F-9402-949BF0878694}">
      <dgm:prSet/>
      <dgm:spPr/>
      <dgm:t>
        <a:bodyPr/>
        <a:lstStyle/>
        <a:p>
          <a:pPr rtl="0"/>
          <a:r>
            <a:rPr lang="vi-VN" dirty="0"/>
            <a:t>Tổ lãnh đạo</a:t>
          </a:r>
          <a:endParaRPr lang="en-US" dirty="0"/>
        </a:p>
      </dgm:t>
    </dgm:pt>
    <dgm:pt modelId="{482988C5-88E6-464F-B937-0C3943DCF89F}" type="parTrans" cxnId="{7F6F3EDA-25D8-4997-B8AD-7AEFFAA479B8}">
      <dgm:prSet/>
      <dgm:spPr/>
      <dgm:t>
        <a:bodyPr/>
        <a:lstStyle/>
        <a:p>
          <a:endParaRPr lang="en-US"/>
        </a:p>
      </dgm:t>
    </dgm:pt>
    <dgm:pt modelId="{D5C21AFA-237F-49C9-9677-D238EADEA356}" type="sibTrans" cxnId="{7F6F3EDA-25D8-4997-B8AD-7AEFFAA479B8}">
      <dgm:prSet/>
      <dgm:spPr/>
      <dgm:t>
        <a:bodyPr/>
        <a:lstStyle/>
        <a:p>
          <a:endParaRPr lang="en-US"/>
        </a:p>
      </dgm:t>
    </dgm:pt>
    <dgm:pt modelId="{EB43FE7A-1B09-4D51-ABA6-97F0C2432ADF}">
      <dgm:prSet/>
      <dgm:spPr/>
      <dgm:t>
        <a:bodyPr/>
        <a:lstStyle/>
        <a:p>
          <a:pPr rtl="0"/>
          <a:r>
            <a:rPr lang="vi-VN" dirty="0"/>
            <a:t>Tổ kiểm tra ở điểm thi</a:t>
          </a:r>
          <a:endParaRPr lang="en-US" dirty="0"/>
        </a:p>
      </dgm:t>
    </dgm:pt>
    <dgm:pt modelId="{F27C3247-EB90-415D-850A-402BAED380B4}" type="parTrans" cxnId="{B7F949FD-BBB0-476E-AB7A-BCCB28C28C23}">
      <dgm:prSet/>
      <dgm:spPr/>
      <dgm:t>
        <a:bodyPr/>
        <a:lstStyle/>
        <a:p>
          <a:endParaRPr lang="en-US"/>
        </a:p>
      </dgm:t>
    </dgm:pt>
    <dgm:pt modelId="{EE2C3BF7-0277-4C70-9762-910FF36340B5}" type="sibTrans" cxnId="{B7F949FD-BBB0-476E-AB7A-BCCB28C28C23}">
      <dgm:prSet/>
      <dgm:spPr/>
      <dgm:t>
        <a:bodyPr/>
        <a:lstStyle/>
        <a:p>
          <a:endParaRPr lang="en-US"/>
        </a:p>
      </dgm:t>
    </dgm:pt>
    <dgm:pt modelId="{481AC458-1E68-4324-8520-C417D53E9800}">
      <dgm:prSet/>
      <dgm:spPr/>
      <dgm:t>
        <a:bodyPr/>
        <a:lstStyle/>
        <a:p>
          <a:pPr rtl="0"/>
          <a:r>
            <a:rPr lang="vi-VN" dirty="0"/>
            <a:t>Công tác chỉ đạo, tổ chức</a:t>
          </a:r>
          <a:endParaRPr lang="en-US" dirty="0"/>
        </a:p>
      </dgm:t>
    </dgm:pt>
    <dgm:pt modelId="{1A815EB1-636D-4125-B611-03ABF5ED9B12}" type="parTrans" cxnId="{D9CE97CD-0A73-4E49-8406-FC9FD1412BE7}">
      <dgm:prSet/>
      <dgm:spPr/>
      <dgm:t>
        <a:bodyPr/>
        <a:lstStyle/>
        <a:p>
          <a:endParaRPr lang="en-US"/>
        </a:p>
      </dgm:t>
    </dgm:pt>
    <dgm:pt modelId="{9CBE79A2-B1D5-4D6A-B532-29FEDFEAD1AE}" type="sibTrans" cxnId="{D9CE97CD-0A73-4E49-8406-FC9FD1412BE7}">
      <dgm:prSet/>
      <dgm:spPr/>
      <dgm:t>
        <a:bodyPr/>
        <a:lstStyle/>
        <a:p>
          <a:endParaRPr lang="en-US"/>
        </a:p>
      </dgm:t>
    </dgm:pt>
    <dgm:pt modelId="{0D15313D-07F9-47F8-BAA7-F3F53D1E6080}">
      <dgm:prSet/>
      <dgm:spPr/>
      <dgm:t>
        <a:bodyPr/>
        <a:lstStyle/>
        <a:p>
          <a:pPr rtl="0"/>
          <a:r>
            <a:rPr lang="vi-VN" dirty="0"/>
            <a:t>Chuẩn bị thi</a:t>
          </a:r>
          <a:endParaRPr lang="en-US" dirty="0"/>
        </a:p>
      </dgm:t>
    </dgm:pt>
    <dgm:pt modelId="{AE90426F-0ADA-4932-B0CD-DE982870C179}" type="parTrans" cxnId="{4E3947D2-E548-4A07-AFDC-73A3F241D1FF}">
      <dgm:prSet/>
      <dgm:spPr/>
      <dgm:t>
        <a:bodyPr/>
        <a:lstStyle/>
        <a:p>
          <a:endParaRPr lang="en-US"/>
        </a:p>
      </dgm:t>
    </dgm:pt>
    <dgm:pt modelId="{7F93D296-6D6B-4B7F-89FF-6ADB45A81CC4}" type="sibTrans" cxnId="{4E3947D2-E548-4A07-AFDC-73A3F241D1FF}">
      <dgm:prSet/>
      <dgm:spPr/>
      <dgm:t>
        <a:bodyPr/>
        <a:lstStyle/>
        <a:p>
          <a:endParaRPr lang="en-US"/>
        </a:p>
      </dgm:t>
    </dgm:pt>
    <dgm:pt modelId="{6FD9BDA1-5A3E-485F-A9B6-8C8C14478C36}">
      <dgm:prSet/>
      <dgm:spPr/>
      <dgm:t>
        <a:bodyPr/>
        <a:lstStyle/>
        <a:p>
          <a:pPr rtl="0"/>
          <a:r>
            <a:rPr lang="vi-VN" dirty="0"/>
            <a:t>Coi thi</a:t>
          </a:r>
          <a:endParaRPr lang="en-US" dirty="0"/>
        </a:p>
      </dgm:t>
    </dgm:pt>
    <dgm:pt modelId="{03DAC334-7F60-4316-8332-F537BB9E9177}" type="parTrans" cxnId="{562FA188-58A1-4EB2-9CE7-B6346EE4EFA7}">
      <dgm:prSet/>
      <dgm:spPr/>
      <dgm:t>
        <a:bodyPr/>
        <a:lstStyle/>
        <a:p>
          <a:endParaRPr lang="en-US"/>
        </a:p>
      </dgm:t>
    </dgm:pt>
    <dgm:pt modelId="{F9CA3A3D-3798-4014-86D4-33744058FF17}" type="sibTrans" cxnId="{562FA188-58A1-4EB2-9CE7-B6346EE4EFA7}">
      <dgm:prSet/>
      <dgm:spPr/>
      <dgm:t>
        <a:bodyPr/>
        <a:lstStyle/>
        <a:p>
          <a:endParaRPr lang="en-US"/>
        </a:p>
      </dgm:t>
    </dgm:pt>
    <dgm:pt modelId="{D99D773E-BFD7-42B6-A3F3-4EBBB1C55457}">
      <dgm:prSet/>
      <dgm:spPr/>
      <dgm:t>
        <a:bodyPr/>
        <a:lstStyle/>
        <a:p>
          <a:pPr rtl="0"/>
          <a:r>
            <a:rPr lang="vi-VN" dirty="0"/>
            <a:t>Thanh tra thi của Sở GD&amp;ĐT</a:t>
          </a:r>
          <a:endParaRPr lang="en-US" dirty="0"/>
        </a:p>
      </dgm:t>
    </dgm:pt>
    <dgm:pt modelId="{E80A0C13-1ECD-4FFD-8156-BEA324C84D6D}" type="parTrans" cxnId="{724727AB-DE5A-488F-9D3B-A7CB17F36C59}">
      <dgm:prSet/>
      <dgm:spPr/>
      <dgm:t>
        <a:bodyPr/>
        <a:lstStyle/>
        <a:p>
          <a:endParaRPr lang="en-US"/>
        </a:p>
      </dgm:t>
    </dgm:pt>
    <dgm:pt modelId="{2B7DA195-6E9B-420E-B72F-F747594CEC20}" type="sibTrans" cxnId="{724727AB-DE5A-488F-9D3B-A7CB17F36C59}">
      <dgm:prSet/>
      <dgm:spPr/>
      <dgm:t>
        <a:bodyPr/>
        <a:lstStyle/>
        <a:p>
          <a:endParaRPr lang="en-US"/>
        </a:p>
      </dgm:t>
    </dgm:pt>
    <dgm:pt modelId="{F2B8E3FF-4DBF-4E93-A347-8D9D8118EB3E}" type="pres">
      <dgm:prSet presAssocID="{F1C02BCD-92F9-4E9E-A1BC-1F4187E2974C}" presName="hierChild1" presStyleCnt="0">
        <dgm:presLayoutVars>
          <dgm:chPref val="1"/>
          <dgm:dir/>
          <dgm:animOne val="branch"/>
          <dgm:animLvl val="lvl"/>
          <dgm:resizeHandles/>
        </dgm:presLayoutVars>
      </dgm:prSet>
      <dgm:spPr/>
    </dgm:pt>
    <dgm:pt modelId="{1EEBEDC0-404A-45B0-902F-361663CFD03B}" type="pres">
      <dgm:prSet presAssocID="{09B3C11C-C16C-4628-9826-28B8D69C3E92}" presName="hierRoot1" presStyleCnt="0"/>
      <dgm:spPr/>
    </dgm:pt>
    <dgm:pt modelId="{23C596CA-B798-4B7A-B015-BE94A1F5DBB9}" type="pres">
      <dgm:prSet presAssocID="{09B3C11C-C16C-4628-9826-28B8D69C3E92}" presName="composite" presStyleCnt="0"/>
      <dgm:spPr/>
    </dgm:pt>
    <dgm:pt modelId="{60429BF9-ACDB-4869-8E0A-BE065855E1A2}" type="pres">
      <dgm:prSet presAssocID="{09B3C11C-C16C-4628-9826-28B8D69C3E92}" presName="background" presStyleLbl="node0" presStyleIdx="0" presStyleCnt="1"/>
      <dgm:spPr/>
    </dgm:pt>
    <dgm:pt modelId="{5B700653-4D56-4C5A-8ACA-058DF9EBF2D5}" type="pres">
      <dgm:prSet presAssocID="{09B3C11C-C16C-4628-9826-28B8D69C3E92}" presName="text" presStyleLbl="fgAcc0" presStyleIdx="0" presStyleCnt="1">
        <dgm:presLayoutVars>
          <dgm:chPref val="3"/>
        </dgm:presLayoutVars>
      </dgm:prSet>
      <dgm:spPr/>
    </dgm:pt>
    <dgm:pt modelId="{0C14847C-5895-4CD4-9D1A-945AE89BF6EF}" type="pres">
      <dgm:prSet presAssocID="{09B3C11C-C16C-4628-9826-28B8D69C3E92}" presName="hierChild2" presStyleCnt="0"/>
      <dgm:spPr/>
    </dgm:pt>
    <dgm:pt modelId="{1D5CB769-BAE2-4A50-99A4-FCE89A96CAFD}" type="pres">
      <dgm:prSet presAssocID="{482988C5-88E6-464F-B937-0C3943DCF89F}" presName="Name10" presStyleLbl="parChTrans1D2" presStyleIdx="0" presStyleCnt="2"/>
      <dgm:spPr/>
    </dgm:pt>
    <dgm:pt modelId="{07B0401C-F24B-4E26-89C5-8FAE30B2CC12}" type="pres">
      <dgm:prSet presAssocID="{A1C9DACA-E8FE-4C1F-9402-949BF0878694}" presName="hierRoot2" presStyleCnt="0"/>
      <dgm:spPr/>
    </dgm:pt>
    <dgm:pt modelId="{DE5D38A4-5054-4E61-A2E3-BA47D7AFE0CF}" type="pres">
      <dgm:prSet presAssocID="{A1C9DACA-E8FE-4C1F-9402-949BF0878694}" presName="composite2" presStyleCnt="0"/>
      <dgm:spPr/>
    </dgm:pt>
    <dgm:pt modelId="{E8041E64-0EF6-4F56-83CE-0802535256B2}" type="pres">
      <dgm:prSet presAssocID="{A1C9DACA-E8FE-4C1F-9402-949BF0878694}" presName="background2" presStyleLbl="node2" presStyleIdx="0" presStyleCnt="2"/>
      <dgm:spPr/>
    </dgm:pt>
    <dgm:pt modelId="{E7150731-C5F6-468C-8F80-FDDE775B248E}" type="pres">
      <dgm:prSet presAssocID="{A1C9DACA-E8FE-4C1F-9402-949BF0878694}" presName="text2" presStyleLbl="fgAcc2" presStyleIdx="0" presStyleCnt="2">
        <dgm:presLayoutVars>
          <dgm:chPref val="3"/>
        </dgm:presLayoutVars>
      </dgm:prSet>
      <dgm:spPr/>
    </dgm:pt>
    <dgm:pt modelId="{C01E1420-17F2-443A-85CE-D748E2D75CCE}" type="pres">
      <dgm:prSet presAssocID="{A1C9DACA-E8FE-4C1F-9402-949BF0878694}" presName="hierChild3" presStyleCnt="0"/>
      <dgm:spPr/>
    </dgm:pt>
    <dgm:pt modelId="{7411EBA5-556C-4F25-8E8D-A38E1410107E}" type="pres">
      <dgm:prSet presAssocID="{1A815EB1-636D-4125-B611-03ABF5ED9B12}" presName="Name17" presStyleLbl="parChTrans1D3" presStyleIdx="0" presStyleCnt="4"/>
      <dgm:spPr/>
    </dgm:pt>
    <dgm:pt modelId="{DE8F49D5-9850-4DA3-A720-039FF9A095EB}" type="pres">
      <dgm:prSet presAssocID="{481AC458-1E68-4324-8520-C417D53E9800}" presName="hierRoot3" presStyleCnt="0"/>
      <dgm:spPr/>
    </dgm:pt>
    <dgm:pt modelId="{FA6367C6-5BC3-4C34-9C29-C12F4DA07A1A}" type="pres">
      <dgm:prSet presAssocID="{481AC458-1E68-4324-8520-C417D53E9800}" presName="composite3" presStyleCnt="0"/>
      <dgm:spPr/>
    </dgm:pt>
    <dgm:pt modelId="{ADC68DD9-D251-4CF4-8AC8-A32599193A04}" type="pres">
      <dgm:prSet presAssocID="{481AC458-1E68-4324-8520-C417D53E9800}" presName="background3" presStyleLbl="node3" presStyleIdx="0" presStyleCnt="4"/>
      <dgm:spPr/>
    </dgm:pt>
    <dgm:pt modelId="{7B7E1777-D525-42AA-A96E-02994C4D6BDB}" type="pres">
      <dgm:prSet presAssocID="{481AC458-1E68-4324-8520-C417D53E9800}" presName="text3" presStyleLbl="fgAcc3" presStyleIdx="0" presStyleCnt="4">
        <dgm:presLayoutVars>
          <dgm:chPref val="3"/>
        </dgm:presLayoutVars>
      </dgm:prSet>
      <dgm:spPr/>
    </dgm:pt>
    <dgm:pt modelId="{7D9AD79D-7EEE-4C82-90BD-409509EA367E}" type="pres">
      <dgm:prSet presAssocID="{481AC458-1E68-4324-8520-C417D53E9800}" presName="hierChild4" presStyleCnt="0"/>
      <dgm:spPr/>
    </dgm:pt>
    <dgm:pt modelId="{543E8BCB-8352-433D-8707-364C7AE65F9E}" type="pres">
      <dgm:prSet presAssocID="{F27C3247-EB90-415D-850A-402BAED380B4}" presName="Name10" presStyleLbl="parChTrans1D2" presStyleIdx="1" presStyleCnt="2"/>
      <dgm:spPr/>
    </dgm:pt>
    <dgm:pt modelId="{223837BB-B8A0-4AE4-B25B-078150EC4742}" type="pres">
      <dgm:prSet presAssocID="{EB43FE7A-1B09-4D51-ABA6-97F0C2432ADF}" presName="hierRoot2" presStyleCnt="0"/>
      <dgm:spPr/>
    </dgm:pt>
    <dgm:pt modelId="{F6712A39-7F8C-411E-994F-79F452D95D00}" type="pres">
      <dgm:prSet presAssocID="{EB43FE7A-1B09-4D51-ABA6-97F0C2432ADF}" presName="composite2" presStyleCnt="0"/>
      <dgm:spPr/>
    </dgm:pt>
    <dgm:pt modelId="{27BB8CEA-EEFB-4CAE-9060-083FBA4A578E}" type="pres">
      <dgm:prSet presAssocID="{EB43FE7A-1B09-4D51-ABA6-97F0C2432ADF}" presName="background2" presStyleLbl="node2" presStyleIdx="1" presStyleCnt="2"/>
      <dgm:spPr/>
    </dgm:pt>
    <dgm:pt modelId="{EB5EB5D7-007D-43F5-A420-8C27798BE7A6}" type="pres">
      <dgm:prSet presAssocID="{EB43FE7A-1B09-4D51-ABA6-97F0C2432ADF}" presName="text2" presStyleLbl="fgAcc2" presStyleIdx="1" presStyleCnt="2">
        <dgm:presLayoutVars>
          <dgm:chPref val="3"/>
        </dgm:presLayoutVars>
      </dgm:prSet>
      <dgm:spPr/>
    </dgm:pt>
    <dgm:pt modelId="{5FB85310-5AC8-4CC7-82CE-4875B5820257}" type="pres">
      <dgm:prSet presAssocID="{EB43FE7A-1B09-4D51-ABA6-97F0C2432ADF}" presName="hierChild3" presStyleCnt="0"/>
      <dgm:spPr/>
    </dgm:pt>
    <dgm:pt modelId="{B24DB47F-F896-42E4-B94D-A39FB6941588}" type="pres">
      <dgm:prSet presAssocID="{AE90426F-0ADA-4932-B0CD-DE982870C179}" presName="Name17" presStyleLbl="parChTrans1D3" presStyleIdx="1" presStyleCnt="4"/>
      <dgm:spPr/>
    </dgm:pt>
    <dgm:pt modelId="{2F83D873-6C9E-4E96-9CF3-F7F3E3C144CC}" type="pres">
      <dgm:prSet presAssocID="{0D15313D-07F9-47F8-BAA7-F3F53D1E6080}" presName="hierRoot3" presStyleCnt="0"/>
      <dgm:spPr/>
    </dgm:pt>
    <dgm:pt modelId="{A1B070D4-18F0-4882-920B-4DDBD54DCC52}" type="pres">
      <dgm:prSet presAssocID="{0D15313D-07F9-47F8-BAA7-F3F53D1E6080}" presName="composite3" presStyleCnt="0"/>
      <dgm:spPr/>
    </dgm:pt>
    <dgm:pt modelId="{CB8636BC-E4C8-4209-80A1-E63996F88638}" type="pres">
      <dgm:prSet presAssocID="{0D15313D-07F9-47F8-BAA7-F3F53D1E6080}" presName="background3" presStyleLbl="node3" presStyleIdx="1" presStyleCnt="4"/>
      <dgm:spPr/>
    </dgm:pt>
    <dgm:pt modelId="{7617DB07-ADDC-4DE2-A498-82B6F9E1908F}" type="pres">
      <dgm:prSet presAssocID="{0D15313D-07F9-47F8-BAA7-F3F53D1E6080}" presName="text3" presStyleLbl="fgAcc3" presStyleIdx="1" presStyleCnt="4">
        <dgm:presLayoutVars>
          <dgm:chPref val="3"/>
        </dgm:presLayoutVars>
      </dgm:prSet>
      <dgm:spPr/>
    </dgm:pt>
    <dgm:pt modelId="{277BDD11-CD77-4A8C-B44F-00F1C6EC8DC2}" type="pres">
      <dgm:prSet presAssocID="{0D15313D-07F9-47F8-BAA7-F3F53D1E6080}" presName="hierChild4" presStyleCnt="0"/>
      <dgm:spPr/>
    </dgm:pt>
    <dgm:pt modelId="{AE358A10-ABCA-4CF2-A93E-18305401D7E8}" type="pres">
      <dgm:prSet presAssocID="{03DAC334-7F60-4316-8332-F537BB9E9177}" presName="Name17" presStyleLbl="parChTrans1D3" presStyleIdx="2" presStyleCnt="4"/>
      <dgm:spPr/>
    </dgm:pt>
    <dgm:pt modelId="{9850238A-C7EA-4F00-BFFF-C1487201B214}" type="pres">
      <dgm:prSet presAssocID="{6FD9BDA1-5A3E-485F-A9B6-8C8C14478C36}" presName="hierRoot3" presStyleCnt="0"/>
      <dgm:spPr/>
    </dgm:pt>
    <dgm:pt modelId="{D5B3E63F-75E5-4B3A-B075-57FFFEE7A85C}" type="pres">
      <dgm:prSet presAssocID="{6FD9BDA1-5A3E-485F-A9B6-8C8C14478C36}" presName="composite3" presStyleCnt="0"/>
      <dgm:spPr/>
    </dgm:pt>
    <dgm:pt modelId="{9746D50B-1F35-419C-B045-97F35C80ABF5}" type="pres">
      <dgm:prSet presAssocID="{6FD9BDA1-5A3E-485F-A9B6-8C8C14478C36}" presName="background3" presStyleLbl="node3" presStyleIdx="2" presStyleCnt="4"/>
      <dgm:spPr/>
    </dgm:pt>
    <dgm:pt modelId="{32F348C0-FAA9-4AF5-BD08-28DD04411743}" type="pres">
      <dgm:prSet presAssocID="{6FD9BDA1-5A3E-485F-A9B6-8C8C14478C36}" presName="text3" presStyleLbl="fgAcc3" presStyleIdx="2" presStyleCnt="4">
        <dgm:presLayoutVars>
          <dgm:chPref val="3"/>
        </dgm:presLayoutVars>
      </dgm:prSet>
      <dgm:spPr/>
    </dgm:pt>
    <dgm:pt modelId="{89342149-B4E4-411F-B073-2D0CDEBD2C2C}" type="pres">
      <dgm:prSet presAssocID="{6FD9BDA1-5A3E-485F-A9B6-8C8C14478C36}" presName="hierChild4" presStyleCnt="0"/>
      <dgm:spPr/>
    </dgm:pt>
    <dgm:pt modelId="{D1F544BC-E040-4F4A-9EC1-00B9AA35A2D8}" type="pres">
      <dgm:prSet presAssocID="{E80A0C13-1ECD-4FFD-8156-BEA324C84D6D}" presName="Name17" presStyleLbl="parChTrans1D3" presStyleIdx="3" presStyleCnt="4"/>
      <dgm:spPr/>
    </dgm:pt>
    <dgm:pt modelId="{D2C11BAB-127A-4FDB-9708-F2E55D6FBDA9}" type="pres">
      <dgm:prSet presAssocID="{D99D773E-BFD7-42B6-A3F3-4EBBB1C55457}" presName="hierRoot3" presStyleCnt="0"/>
      <dgm:spPr/>
    </dgm:pt>
    <dgm:pt modelId="{E6E34D74-87CB-48BF-8B89-0E4FA740A2FD}" type="pres">
      <dgm:prSet presAssocID="{D99D773E-BFD7-42B6-A3F3-4EBBB1C55457}" presName="composite3" presStyleCnt="0"/>
      <dgm:spPr/>
    </dgm:pt>
    <dgm:pt modelId="{B3390950-64AA-4209-B6BA-C982EC15DA27}" type="pres">
      <dgm:prSet presAssocID="{D99D773E-BFD7-42B6-A3F3-4EBBB1C55457}" presName="background3" presStyleLbl="node3" presStyleIdx="3" presStyleCnt="4"/>
      <dgm:spPr/>
    </dgm:pt>
    <dgm:pt modelId="{2029D0BB-F44D-4D85-A27B-454DBE93E529}" type="pres">
      <dgm:prSet presAssocID="{D99D773E-BFD7-42B6-A3F3-4EBBB1C55457}" presName="text3" presStyleLbl="fgAcc3" presStyleIdx="3" presStyleCnt="4">
        <dgm:presLayoutVars>
          <dgm:chPref val="3"/>
        </dgm:presLayoutVars>
      </dgm:prSet>
      <dgm:spPr/>
    </dgm:pt>
    <dgm:pt modelId="{BCA3FA2C-CA1F-4A49-8DFD-B46C00D6D6E4}" type="pres">
      <dgm:prSet presAssocID="{D99D773E-BFD7-42B6-A3F3-4EBBB1C55457}" presName="hierChild4" presStyleCnt="0"/>
      <dgm:spPr/>
    </dgm:pt>
  </dgm:ptLst>
  <dgm:cxnLst>
    <dgm:cxn modelId="{18E44700-4AD7-40CF-922C-2D7607D5AFD8}" type="presOf" srcId="{A1C9DACA-E8FE-4C1F-9402-949BF0878694}" destId="{E7150731-C5F6-468C-8F80-FDDE775B248E}" srcOrd="0" destOrd="0" presId="urn:microsoft.com/office/officeart/2005/8/layout/hierarchy1"/>
    <dgm:cxn modelId="{E03A720D-9F2B-4320-A956-75DA8BD8D75B}" type="presOf" srcId="{E80A0C13-1ECD-4FFD-8156-BEA324C84D6D}" destId="{D1F544BC-E040-4F4A-9EC1-00B9AA35A2D8}" srcOrd="0" destOrd="0" presId="urn:microsoft.com/office/officeart/2005/8/layout/hierarchy1"/>
    <dgm:cxn modelId="{39906221-B761-40AB-B41A-75F8E4CC9337}" type="presOf" srcId="{09B3C11C-C16C-4628-9826-28B8D69C3E92}" destId="{5B700653-4D56-4C5A-8ACA-058DF9EBF2D5}" srcOrd="0" destOrd="0" presId="urn:microsoft.com/office/officeart/2005/8/layout/hierarchy1"/>
    <dgm:cxn modelId="{35E2505E-5C37-4E5F-8EB3-F4B9D1B36672}" type="presOf" srcId="{AE90426F-0ADA-4932-B0CD-DE982870C179}" destId="{B24DB47F-F896-42E4-B94D-A39FB6941588}" srcOrd="0" destOrd="0" presId="urn:microsoft.com/office/officeart/2005/8/layout/hierarchy1"/>
    <dgm:cxn modelId="{0F74F466-D62B-4E9B-BAD2-0360731DEAAD}" type="presOf" srcId="{03DAC334-7F60-4316-8332-F537BB9E9177}" destId="{AE358A10-ABCA-4CF2-A93E-18305401D7E8}" srcOrd="0" destOrd="0" presId="urn:microsoft.com/office/officeart/2005/8/layout/hierarchy1"/>
    <dgm:cxn modelId="{2471C867-BA93-49B1-BD25-79825BC1680A}" type="presOf" srcId="{482988C5-88E6-464F-B937-0C3943DCF89F}" destId="{1D5CB769-BAE2-4A50-99A4-FCE89A96CAFD}" srcOrd="0" destOrd="0" presId="urn:microsoft.com/office/officeart/2005/8/layout/hierarchy1"/>
    <dgm:cxn modelId="{D0137468-D3C1-40B3-AE97-B252F38DF4D7}" type="presOf" srcId="{D99D773E-BFD7-42B6-A3F3-4EBBB1C55457}" destId="{2029D0BB-F44D-4D85-A27B-454DBE93E529}" srcOrd="0" destOrd="0" presId="urn:microsoft.com/office/officeart/2005/8/layout/hierarchy1"/>
    <dgm:cxn modelId="{A921D14F-12BE-4B9F-BE15-478C96402B19}" type="presOf" srcId="{0D15313D-07F9-47F8-BAA7-F3F53D1E6080}" destId="{7617DB07-ADDC-4DE2-A498-82B6F9E1908F}" srcOrd="0" destOrd="0" presId="urn:microsoft.com/office/officeart/2005/8/layout/hierarchy1"/>
    <dgm:cxn modelId="{CD7D707E-69AA-421D-B487-700461084248}" type="presOf" srcId="{EB43FE7A-1B09-4D51-ABA6-97F0C2432ADF}" destId="{EB5EB5D7-007D-43F5-A420-8C27798BE7A6}" srcOrd="0" destOrd="0" presId="urn:microsoft.com/office/officeart/2005/8/layout/hierarchy1"/>
    <dgm:cxn modelId="{562FA188-58A1-4EB2-9CE7-B6346EE4EFA7}" srcId="{EB43FE7A-1B09-4D51-ABA6-97F0C2432ADF}" destId="{6FD9BDA1-5A3E-485F-A9B6-8C8C14478C36}" srcOrd="1" destOrd="0" parTransId="{03DAC334-7F60-4316-8332-F537BB9E9177}" sibTransId="{F9CA3A3D-3798-4014-86D4-33744058FF17}"/>
    <dgm:cxn modelId="{CC286EA3-13D0-459D-8D79-242AFC94F808}" type="presOf" srcId="{1A815EB1-636D-4125-B611-03ABF5ED9B12}" destId="{7411EBA5-556C-4F25-8E8D-A38E1410107E}" srcOrd="0" destOrd="0" presId="urn:microsoft.com/office/officeart/2005/8/layout/hierarchy1"/>
    <dgm:cxn modelId="{CF2723A5-996A-43E7-9401-40B375E93A75}" type="presOf" srcId="{6FD9BDA1-5A3E-485F-A9B6-8C8C14478C36}" destId="{32F348C0-FAA9-4AF5-BD08-28DD04411743}" srcOrd="0" destOrd="0" presId="urn:microsoft.com/office/officeart/2005/8/layout/hierarchy1"/>
    <dgm:cxn modelId="{724727AB-DE5A-488F-9D3B-A7CB17F36C59}" srcId="{EB43FE7A-1B09-4D51-ABA6-97F0C2432ADF}" destId="{D99D773E-BFD7-42B6-A3F3-4EBBB1C55457}" srcOrd="2" destOrd="0" parTransId="{E80A0C13-1ECD-4FFD-8156-BEA324C84D6D}" sibTransId="{2B7DA195-6E9B-420E-B72F-F747594CEC20}"/>
    <dgm:cxn modelId="{D9CE97CD-0A73-4E49-8406-FC9FD1412BE7}" srcId="{A1C9DACA-E8FE-4C1F-9402-949BF0878694}" destId="{481AC458-1E68-4324-8520-C417D53E9800}" srcOrd="0" destOrd="0" parTransId="{1A815EB1-636D-4125-B611-03ABF5ED9B12}" sibTransId="{9CBE79A2-B1D5-4D6A-B532-29FEDFEAD1AE}"/>
    <dgm:cxn modelId="{4E3947D2-E548-4A07-AFDC-73A3F241D1FF}" srcId="{EB43FE7A-1B09-4D51-ABA6-97F0C2432ADF}" destId="{0D15313D-07F9-47F8-BAA7-F3F53D1E6080}" srcOrd="0" destOrd="0" parTransId="{AE90426F-0ADA-4932-B0CD-DE982870C179}" sibTransId="{7F93D296-6D6B-4B7F-89FF-6ADB45A81CC4}"/>
    <dgm:cxn modelId="{7F6F3EDA-25D8-4997-B8AD-7AEFFAA479B8}" srcId="{09B3C11C-C16C-4628-9826-28B8D69C3E92}" destId="{A1C9DACA-E8FE-4C1F-9402-949BF0878694}" srcOrd="0" destOrd="0" parTransId="{482988C5-88E6-464F-B937-0C3943DCF89F}" sibTransId="{D5C21AFA-237F-49C9-9677-D238EADEA356}"/>
    <dgm:cxn modelId="{A11BF1E2-85B2-44E2-BCD5-9CA0AE8CC7C5}" type="presOf" srcId="{F27C3247-EB90-415D-850A-402BAED380B4}" destId="{543E8BCB-8352-433D-8707-364C7AE65F9E}" srcOrd="0" destOrd="0" presId="urn:microsoft.com/office/officeart/2005/8/layout/hierarchy1"/>
    <dgm:cxn modelId="{96D56AE4-0F77-42B6-8A3C-A58BB9396901}" srcId="{F1C02BCD-92F9-4E9E-A1BC-1F4187E2974C}" destId="{09B3C11C-C16C-4628-9826-28B8D69C3E92}" srcOrd="0" destOrd="0" parTransId="{D932CB7A-1778-4ABD-B47A-EA307AEB3573}" sibTransId="{EFA1575E-84B9-4811-972B-606813AEF17E}"/>
    <dgm:cxn modelId="{F3283EF6-C529-4B1C-9ADB-04E0F3A04925}" type="presOf" srcId="{F1C02BCD-92F9-4E9E-A1BC-1F4187E2974C}" destId="{F2B8E3FF-4DBF-4E93-A347-8D9D8118EB3E}" srcOrd="0" destOrd="0" presId="urn:microsoft.com/office/officeart/2005/8/layout/hierarchy1"/>
    <dgm:cxn modelId="{B7F949FD-BBB0-476E-AB7A-BCCB28C28C23}" srcId="{09B3C11C-C16C-4628-9826-28B8D69C3E92}" destId="{EB43FE7A-1B09-4D51-ABA6-97F0C2432ADF}" srcOrd="1" destOrd="0" parTransId="{F27C3247-EB90-415D-850A-402BAED380B4}" sibTransId="{EE2C3BF7-0277-4C70-9762-910FF36340B5}"/>
    <dgm:cxn modelId="{4DC5DCFF-0EF0-43C9-9C88-A69F85E0A4E2}" type="presOf" srcId="{481AC458-1E68-4324-8520-C417D53E9800}" destId="{7B7E1777-D525-42AA-A96E-02994C4D6BDB}" srcOrd="0" destOrd="0" presId="urn:microsoft.com/office/officeart/2005/8/layout/hierarchy1"/>
    <dgm:cxn modelId="{EB16AA09-5516-4EE6-B5D5-DBFBEC0A1B63}" type="presParOf" srcId="{F2B8E3FF-4DBF-4E93-A347-8D9D8118EB3E}" destId="{1EEBEDC0-404A-45B0-902F-361663CFD03B}" srcOrd="0" destOrd="0" presId="urn:microsoft.com/office/officeart/2005/8/layout/hierarchy1"/>
    <dgm:cxn modelId="{C7750C2B-F1B5-4FBC-954E-C45FF796D60E}" type="presParOf" srcId="{1EEBEDC0-404A-45B0-902F-361663CFD03B}" destId="{23C596CA-B798-4B7A-B015-BE94A1F5DBB9}" srcOrd="0" destOrd="0" presId="urn:microsoft.com/office/officeart/2005/8/layout/hierarchy1"/>
    <dgm:cxn modelId="{0578A89B-F8E2-4A0C-8931-3A3053468640}" type="presParOf" srcId="{23C596CA-B798-4B7A-B015-BE94A1F5DBB9}" destId="{60429BF9-ACDB-4869-8E0A-BE065855E1A2}" srcOrd="0" destOrd="0" presId="urn:microsoft.com/office/officeart/2005/8/layout/hierarchy1"/>
    <dgm:cxn modelId="{E21C0D02-8743-43DD-A1A8-6E435F7D8DE6}" type="presParOf" srcId="{23C596CA-B798-4B7A-B015-BE94A1F5DBB9}" destId="{5B700653-4D56-4C5A-8ACA-058DF9EBF2D5}" srcOrd="1" destOrd="0" presId="urn:microsoft.com/office/officeart/2005/8/layout/hierarchy1"/>
    <dgm:cxn modelId="{A3E21886-C0AF-47D7-895F-6346975D2A92}" type="presParOf" srcId="{1EEBEDC0-404A-45B0-902F-361663CFD03B}" destId="{0C14847C-5895-4CD4-9D1A-945AE89BF6EF}" srcOrd="1" destOrd="0" presId="urn:microsoft.com/office/officeart/2005/8/layout/hierarchy1"/>
    <dgm:cxn modelId="{DBDFD4FA-2573-49E0-8134-2DE1A4980B74}" type="presParOf" srcId="{0C14847C-5895-4CD4-9D1A-945AE89BF6EF}" destId="{1D5CB769-BAE2-4A50-99A4-FCE89A96CAFD}" srcOrd="0" destOrd="0" presId="urn:microsoft.com/office/officeart/2005/8/layout/hierarchy1"/>
    <dgm:cxn modelId="{9CE4ABFC-04D8-4928-AE96-60409600051C}" type="presParOf" srcId="{0C14847C-5895-4CD4-9D1A-945AE89BF6EF}" destId="{07B0401C-F24B-4E26-89C5-8FAE30B2CC12}" srcOrd="1" destOrd="0" presId="urn:microsoft.com/office/officeart/2005/8/layout/hierarchy1"/>
    <dgm:cxn modelId="{149446AC-482E-4A4F-BD7C-7F97B8D7EC3D}" type="presParOf" srcId="{07B0401C-F24B-4E26-89C5-8FAE30B2CC12}" destId="{DE5D38A4-5054-4E61-A2E3-BA47D7AFE0CF}" srcOrd="0" destOrd="0" presId="urn:microsoft.com/office/officeart/2005/8/layout/hierarchy1"/>
    <dgm:cxn modelId="{9AD423F7-942D-4F94-BA0C-E348C8A8B940}" type="presParOf" srcId="{DE5D38A4-5054-4E61-A2E3-BA47D7AFE0CF}" destId="{E8041E64-0EF6-4F56-83CE-0802535256B2}" srcOrd="0" destOrd="0" presId="urn:microsoft.com/office/officeart/2005/8/layout/hierarchy1"/>
    <dgm:cxn modelId="{0A66EA7A-31EE-41E8-8DFD-E908B32A4BB9}" type="presParOf" srcId="{DE5D38A4-5054-4E61-A2E3-BA47D7AFE0CF}" destId="{E7150731-C5F6-468C-8F80-FDDE775B248E}" srcOrd="1" destOrd="0" presId="urn:microsoft.com/office/officeart/2005/8/layout/hierarchy1"/>
    <dgm:cxn modelId="{3928A9CB-4C7F-464E-8751-92BBD5CC1240}" type="presParOf" srcId="{07B0401C-F24B-4E26-89C5-8FAE30B2CC12}" destId="{C01E1420-17F2-443A-85CE-D748E2D75CCE}" srcOrd="1" destOrd="0" presId="urn:microsoft.com/office/officeart/2005/8/layout/hierarchy1"/>
    <dgm:cxn modelId="{0FA228DB-84AD-4D68-BC24-231A2F3AC966}" type="presParOf" srcId="{C01E1420-17F2-443A-85CE-D748E2D75CCE}" destId="{7411EBA5-556C-4F25-8E8D-A38E1410107E}" srcOrd="0" destOrd="0" presId="urn:microsoft.com/office/officeart/2005/8/layout/hierarchy1"/>
    <dgm:cxn modelId="{16B3C795-8AB7-4CA2-8273-B7CA1AEB91A3}" type="presParOf" srcId="{C01E1420-17F2-443A-85CE-D748E2D75CCE}" destId="{DE8F49D5-9850-4DA3-A720-039FF9A095EB}" srcOrd="1" destOrd="0" presId="urn:microsoft.com/office/officeart/2005/8/layout/hierarchy1"/>
    <dgm:cxn modelId="{C87227C6-7591-4023-AD64-F8C74DB622A6}" type="presParOf" srcId="{DE8F49D5-9850-4DA3-A720-039FF9A095EB}" destId="{FA6367C6-5BC3-4C34-9C29-C12F4DA07A1A}" srcOrd="0" destOrd="0" presId="urn:microsoft.com/office/officeart/2005/8/layout/hierarchy1"/>
    <dgm:cxn modelId="{376513C0-F5D2-487C-B81F-1BC7935B518C}" type="presParOf" srcId="{FA6367C6-5BC3-4C34-9C29-C12F4DA07A1A}" destId="{ADC68DD9-D251-4CF4-8AC8-A32599193A04}" srcOrd="0" destOrd="0" presId="urn:microsoft.com/office/officeart/2005/8/layout/hierarchy1"/>
    <dgm:cxn modelId="{0F4CACE8-9FB1-4BB2-B3BE-3F2827DC1A9E}" type="presParOf" srcId="{FA6367C6-5BC3-4C34-9C29-C12F4DA07A1A}" destId="{7B7E1777-D525-42AA-A96E-02994C4D6BDB}" srcOrd="1" destOrd="0" presId="urn:microsoft.com/office/officeart/2005/8/layout/hierarchy1"/>
    <dgm:cxn modelId="{5064CB32-009C-4222-8757-D99AB05D75CE}" type="presParOf" srcId="{DE8F49D5-9850-4DA3-A720-039FF9A095EB}" destId="{7D9AD79D-7EEE-4C82-90BD-409509EA367E}" srcOrd="1" destOrd="0" presId="urn:microsoft.com/office/officeart/2005/8/layout/hierarchy1"/>
    <dgm:cxn modelId="{23758C90-68BF-4FC7-8519-5B2894CDF321}" type="presParOf" srcId="{0C14847C-5895-4CD4-9D1A-945AE89BF6EF}" destId="{543E8BCB-8352-433D-8707-364C7AE65F9E}" srcOrd="2" destOrd="0" presId="urn:microsoft.com/office/officeart/2005/8/layout/hierarchy1"/>
    <dgm:cxn modelId="{96116BD4-A1F5-4BCE-948B-636D0EF2C35A}" type="presParOf" srcId="{0C14847C-5895-4CD4-9D1A-945AE89BF6EF}" destId="{223837BB-B8A0-4AE4-B25B-078150EC4742}" srcOrd="3" destOrd="0" presId="urn:microsoft.com/office/officeart/2005/8/layout/hierarchy1"/>
    <dgm:cxn modelId="{7EA05893-216B-494E-BC24-93C4AEF9C12E}" type="presParOf" srcId="{223837BB-B8A0-4AE4-B25B-078150EC4742}" destId="{F6712A39-7F8C-411E-994F-79F452D95D00}" srcOrd="0" destOrd="0" presId="urn:microsoft.com/office/officeart/2005/8/layout/hierarchy1"/>
    <dgm:cxn modelId="{61CB651B-E1EA-4DEB-B476-5D981488E6ED}" type="presParOf" srcId="{F6712A39-7F8C-411E-994F-79F452D95D00}" destId="{27BB8CEA-EEFB-4CAE-9060-083FBA4A578E}" srcOrd="0" destOrd="0" presId="urn:microsoft.com/office/officeart/2005/8/layout/hierarchy1"/>
    <dgm:cxn modelId="{8891E394-BA37-462B-80F9-DFCF6C3037CC}" type="presParOf" srcId="{F6712A39-7F8C-411E-994F-79F452D95D00}" destId="{EB5EB5D7-007D-43F5-A420-8C27798BE7A6}" srcOrd="1" destOrd="0" presId="urn:microsoft.com/office/officeart/2005/8/layout/hierarchy1"/>
    <dgm:cxn modelId="{C70B78D5-8CEE-4CC7-B115-189ADFC83175}" type="presParOf" srcId="{223837BB-B8A0-4AE4-B25B-078150EC4742}" destId="{5FB85310-5AC8-4CC7-82CE-4875B5820257}" srcOrd="1" destOrd="0" presId="urn:microsoft.com/office/officeart/2005/8/layout/hierarchy1"/>
    <dgm:cxn modelId="{6AA35C78-1E18-4181-8FCF-C900895AB06A}" type="presParOf" srcId="{5FB85310-5AC8-4CC7-82CE-4875B5820257}" destId="{B24DB47F-F896-42E4-B94D-A39FB6941588}" srcOrd="0" destOrd="0" presId="urn:microsoft.com/office/officeart/2005/8/layout/hierarchy1"/>
    <dgm:cxn modelId="{F6FDA830-D8AA-4B2B-9686-800BF9DD0389}" type="presParOf" srcId="{5FB85310-5AC8-4CC7-82CE-4875B5820257}" destId="{2F83D873-6C9E-4E96-9CF3-F7F3E3C144CC}" srcOrd="1" destOrd="0" presId="urn:microsoft.com/office/officeart/2005/8/layout/hierarchy1"/>
    <dgm:cxn modelId="{A40D8C31-F434-46AF-A17A-66EA32A1CBD6}" type="presParOf" srcId="{2F83D873-6C9E-4E96-9CF3-F7F3E3C144CC}" destId="{A1B070D4-18F0-4882-920B-4DDBD54DCC52}" srcOrd="0" destOrd="0" presId="urn:microsoft.com/office/officeart/2005/8/layout/hierarchy1"/>
    <dgm:cxn modelId="{9E14F75E-1ABA-46CD-A8B1-163A551AD40C}" type="presParOf" srcId="{A1B070D4-18F0-4882-920B-4DDBD54DCC52}" destId="{CB8636BC-E4C8-4209-80A1-E63996F88638}" srcOrd="0" destOrd="0" presId="urn:microsoft.com/office/officeart/2005/8/layout/hierarchy1"/>
    <dgm:cxn modelId="{EEA96929-A709-4FD7-8B8A-82BC55BAC8EC}" type="presParOf" srcId="{A1B070D4-18F0-4882-920B-4DDBD54DCC52}" destId="{7617DB07-ADDC-4DE2-A498-82B6F9E1908F}" srcOrd="1" destOrd="0" presId="urn:microsoft.com/office/officeart/2005/8/layout/hierarchy1"/>
    <dgm:cxn modelId="{8C80EFDA-C6CA-4E70-88CE-6854A17D1B91}" type="presParOf" srcId="{2F83D873-6C9E-4E96-9CF3-F7F3E3C144CC}" destId="{277BDD11-CD77-4A8C-B44F-00F1C6EC8DC2}" srcOrd="1" destOrd="0" presId="urn:microsoft.com/office/officeart/2005/8/layout/hierarchy1"/>
    <dgm:cxn modelId="{272B7867-20A8-4087-A104-13670244B245}" type="presParOf" srcId="{5FB85310-5AC8-4CC7-82CE-4875B5820257}" destId="{AE358A10-ABCA-4CF2-A93E-18305401D7E8}" srcOrd="2" destOrd="0" presId="urn:microsoft.com/office/officeart/2005/8/layout/hierarchy1"/>
    <dgm:cxn modelId="{BC870BFD-FA31-41F4-A145-7AB77D797A70}" type="presParOf" srcId="{5FB85310-5AC8-4CC7-82CE-4875B5820257}" destId="{9850238A-C7EA-4F00-BFFF-C1487201B214}" srcOrd="3" destOrd="0" presId="urn:microsoft.com/office/officeart/2005/8/layout/hierarchy1"/>
    <dgm:cxn modelId="{24ED056B-E0A8-4105-9B7E-53FEDDF566A7}" type="presParOf" srcId="{9850238A-C7EA-4F00-BFFF-C1487201B214}" destId="{D5B3E63F-75E5-4B3A-B075-57FFFEE7A85C}" srcOrd="0" destOrd="0" presId="urn:microsoft.com/office/officeart/2005/8/layout/hierarchy1"/>
    <dgm:cxn modelId="{B932972A-5A22-4A11-AC44-6A9AFB0E1636}" type="presParOf" srcId="{D5B3E63F-75E5-4B3A-B075-57FFFEE7A85C}" destId="{9746D50B-1F35-419C-B045-97F35C80ABF5}" srcOrd="0" destOrd="0" presId="urn:microsoft.com/office/officeart/2005/8/layout/hierarchy1"/>
    <dgm:cxn modelId="{DB3DA0BC-AD0F-4DED-A364-B865C42E398E}" type="presParOf" srcId="{D5B3E63F-75E5-4B3A-B075-57FFFEE7A85C}" destId="{32F348C0-FAA9-4AF5-BD08-28DD04411743}" srcOrd="1" destOrd="0" presId="urn:microsoft.com/office/officeart/2005/8/layout/hierarchy1"/>
    <dgm:cxn modelId="{254872A3-8C3C-4335-951F-B34C914ACB24}" type="presParOf" srcId="{9850238A-C7EA-4F00-BFFF-C1487201B214}" destId="{89342149-B4E4-411F-B073-2D0CDEBD2C2C}" srcOrd="1" destOrd="0" presId="urn:microsoft.com/office/officeart/2005/8/layout/hierarchy1"/>
    <dgm:cxn modelId="{1E173D63-47DD-401D-9AC3-F35D7B5D8C64}" type="presParOf" srcId="{5FB85310-5AC8-4CC7-82CE-4875B5820257}" destId="{D1F544BC-E040-4F4A-9EC1-00B9AA35A2D8}" srcOrd="4" destOrd="0" presId="urn:microsoft.com/office/officeart/2005/8/layout/hierarchy1"/>
    <dgm:cxn modelId="{7A62117B-DE94-46A5-8A2B-D2F256034BAF}" type="presParOf" srcId="{5FB85310-5AC8-4CC7-82CE-4875B5820257}" destId="{D2C11BAB-127A-4FDB-9708-F2E55D6FBDA9}" srcOrd="5" destOrd="0" presId="urn:microsoft.com/office/officeart/2005/8/layout/hierarchy1"/>
    <dgm:cxn modelId="{1348BCF8-13D6-4C07-B933-EA524EFF621F}" type="presParOf" srcId="{D2C11BAB-127A-4FDB-9708-F2E55D6FBDA9}" destId="{E6E34D74-87CB-48BF-8B89-0E4FA740A2FD}" srcOrd="0" destOrd="0" presId="urn:microsoft.com/office/officeart/2005/8/layout/hierarchy1"/>
    <dgm:cxn modelId="{FDC17782-E29B-4929-A3A7-E6E0B023BD69}" type="presParOf" srcId="{E6E34D74-87CB-48BF-8B89-0E4FA740A2FD}" destId="{B3390950-64AA-4209-B6BA-C982EC15DA27}" srcOrd="0" destOrd="0" presId="urn:microsoft.com/office/officeart/2005/8/layout/hierarchy1"/>
    <dgm:cxn modelId="{14DA55F6-3DD9-4B5B-BBAE-8EB851BDC919}" type="presParOf" srcId="{E6E34D74-87CB-48BF-8B89-0E4FA740A2FD}" destId="{2029D0BB-F44D-4D85-A27B-454DBE93E529}" srcOrd="1" destOrd="0" presId="urn:microsoft.com/office/officeart/2005/8/layout/hierarchy1"/>
    <dgm:cxn modelId="{B3C022F8-078A-45CD-A5BD-7DEA54D098CB}" type="presParOf" srcId="{D2C11BAB-127A-4FDB-9708-F2E55D6FBDA9}" destId="{BCA3FA2C-CA1F-4A49-8DFD-B46C00D6D6E4}"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C66E9B3-B12D-4C23-A273-982D7F969BBC}" type="doc">
      <dgm:prSet loTypeId="urn:diagrams.loki3.com/NumberedList" loCatId="other" qsTypeId="urn:microsoft.com/office/officeart/2005/8/quickstyle/3d2" qsCatId="3D" csTypeId="urn:microsoft.com/office/officeart/2005/8/colors/accent2_2" csCatId="accent2" phldr="1"/>
      <dgm:spPr/>
      <dgm:t>
        <a:bodyPr/>
        <a:lstStyle/>
        <a:p>
          <a:endParaRPr lang="ru-RU"/>
        </a:p>
      </dgm:t>
    </dgm:pt>
    <dgm:pt modelId="{9EA58EC5-7D69-4397-8093-5A4FCBD369E8}">
      <dgm:prSet/>
      <dgm:spPr/>
      <dgm:t>
        <a:bodyPr/>
        <a:lstStyle/>
        <a:p>
          <a:r>
            <a:rPr lang="vi-VN" b="0" noProof="0" dirty="0"/>
            <a:t>Nhiệm vụ kiểm tra</a:t>
          </a:r>
        </a:p>
      </dgm:t>
    </dgm:pt>
    <dgm:pt modelId="{D56EEE90-AC73-4E4D-8BBC-6E0E7885DFB1}" type="parTrans" cxnId="{7F37D5C8-E16A-4389-ABBC-ABB93E9EB1A4}">
      <dgm:prSet/>
      <dgm:spPr/>
      <dgm:t>
        <a:bodyPr/>
        <a:lstStyle/>
        <a:p>
          <a:endParaRPr lang="vi-VN" noProof="0"/>
        </a:p>
      </dgm:t>
    </dgm:pt>
    <dgm:pt modelId="{D5E5875A-C60C-4FC3-869B-722E371FA6E0}" type="sibTrans" cxnId="{7F37D5C8-E16A-4389-ABBC-ABB93E9EB1A4}">
      <dgm:prSet/>
      <dgm:spPr/>
      <dgm:t>
        <a:bodyPr/>
        <a:lstStyle/>
        <a:p>
          <a:endParaRPr lang="vi-VN" noProof="0"/>
        </a:p>
      </dgm:t>
    </dgm:pt>
    <dgm:pt modelId="{759FDF1A-46CB-4DD6-A232-39900ACE14DF}">
      <dgm:prSet/>
      <dgm:spPr>
        <a:solidFill>
          <a:srgbClr val="00FF00"/>
        </a:solidFill>
      </dgm:spPr>
      <dgm:t>
        <a:bodyPr/>
        <a:lstStyle/>
        <a:p>
          <a:r>
            <a:rPr lang="vi-VN" b="0" noProof="0" dirty="0"/>
            <a:t>2</a:t>
          </a:r>
        </a:p>
      </dgm:t>
    </dgm:pt>
    <dgm:pt modelId="{EBD1FDD3-F3E1-4EF5-AB02-3A05A129FFE4}" type="parTrans" cxnId="{1C7B2439-98A6-4A2B-BDB8-438079493C67}">
      <dgm:prSet/>
      <dgm:spPr/>
      <dgm:t>
        <a:bodyPr/>
        <a:lstStyle/>
        <a:p>
          <a:endParaRPr lang="vi-VN" noProof="0"/>
        </a:p>
      </dgm:t>
    </dgm:pt>
    <dgm:pt modelId="{840B7BEC-A424-4364-B52E-A493DF1255BE}" type="sibTrans" cxnId="{1C7B2439-98A6-4A2B-BDB8-438079493C67}">
      <dgm:prSet/>
      <dgm:spPr/>
      <dgm:t>
        <a:bodyPr/>
        <a:lstStyle/>
        <a:p>
          <a:endParaRPr lang="vi-VN" noProof="0"/>
        </a:p>
      </dgm:t>
    </dgm:pt>
    <dgm:pt modelId="{374B3CF0-3CBE-41CF-A774-9FD3C3CD3C85}">
      <dgm:prSet/>
      <dgm:spPr>
        <a:solidFill>
          <a:srgbClr val="00FF00"/>
        </a:solidFill>
      </dgm:spPr>
      <dgm:t>
        <a:bodyPr/>
        <a:lstStyle/>
        <a:p>
          <a:r>
            <a:rPr lang="vi-VN" b="0" noProof="0" dirty="0"/>
            <a:t>Điểm mới quy chế thi</a:t>
          </a:r>
        </a:p>
      </dgm:t>
    </dgm:pt>
    <dgm:pt modelId="{38C67DDF-74A4-4E44-94A7-EDCA9B1C90CC}" type="parTrans" cxnId="{4F6400C3-53EC-42A6-81C8-2BBE562DF315}">
      <dgm:prSet/>
      <dgm:spPr/>
      <dgm:t>
        <a:bodyPr/>
        <a:lstStyle/>
        <a:p>
          <a:endParaRPr lang="vi-VN" noProof="0"/>
        </a:p>
      </dgm:t>
    </dgm:pt>
    <dgm:pt modelId="{20A933C1-1145-4ADB-BD4B-02D3F506EC76}" type="sibTrans" cxnId="{4F6400C3-53EC-42A6-81C8-2BBE562DF315}">
      <dgm:prSet/>
      <dgm:spPr/>
      <dgm:t>
        <a:bodyPr/>
        <a:lstStyle/>
        <a:p>
          <a:endParaRPr lang="vi-VN" noProof="0"/>
        </a:p>
      </dgm:t>
    </dgm:pt>
    <dgm:pt modelId="{B388406D-A38C-4897-9997-1C63D79E763E}">
      <dgm:prSet/>
      <dgm:spPr/>
      <dgm:t>
        <a:bodyPr/>
        <a:lstStyle/>
        <a:p>
          <a:r>
            <a:rPr lang="vi-VN" b="0" noProof="0" dirty="0"/>
            <a:t>Nghiệp vụ kiểm tra</a:t>
          </a:r>
          <a:endParaRPr lang="vi-VN" noProof="0" dirty="0"/>
        </a:p>
      </dgm:t>
    </dgm:pt>
    <dgm:pt modelId="{9E7AD46F-351F-4B97-AC90-E076FD4E6933}" type="parTrans" cxnId="{7DF5E18B-2026-447E-AB91-8B25EA160832}">
      <dgm:prSet/>
      <dgm:spPr/>
      <dgm:t>
        <a:bodyPr/>
        <a:lstStyle/>
        <a:p>
          <a:endParaRPr lang="en-US"/>
        </a:p>
      </dgm:t>
    </dgm:pt>
    <dgm:pt modelId="{E85FB0A1-4C99-4BB0-9523-6FA580C26C5B}" type="sibTrans" cxnId="{7DF5E18B-2026-447E-AB91-8B25EA160832}">
      <dgm:prSet/>
      <dgm:spPr/>
      <dgm:t>
        <a:bodyPr/>
        <a:lstStyle/>
        <a:p>
          <a:endParaRPr lang="en-US"/>
        </a:p>
      </dgm:t>
    </dgm:pt>
    <dgm:pt modelId="{05513209-78F1-448C-82FA-B2785EC23FA2}">
      <dgm:prSet/>
      <dgm:spPr/>
      <dgm:t>
        <a:bodyPr/>
        <a:lstStyle/>
        <a:p>
          <a:r>
            <a:rPr lang="vi-VN" b="0" noProof="0" dirty="0"/>
            <a:t>3</a:t>
          </a:r>
        </a:p>
      </dgm:t>
    </dgm:pt>
    <dgm:pt modelId="{2125FF98-D378-4F2A-ACEE-140F8B68D66F}" type="parTrans" cxnId="{4C048470-4DD5-4C68-B38D-D17FD3A41AB5}">
      <dgm:prSet/>
      <dgm:spPr/>
      <dgm:t>
        <a:bodyPr/>
        <a:lstStyle/>
        <a:p>
          <a:endParaRPr lang="en-US"/>
        </a:p>
      </dgm:t>
    </dgm:pt>
    <dgm:pt modelId="{983822D8-F065-4159-AEFB-B129090EF164}" type="sibTrans" cxnId="{4C048470-4DD5-4C68-B38D-D17FD3A41AB5}">
      <dgm:prSet/>
      <dgm:spPr/>
      <dgm:t>
        <a:bodyPr/>
        <a:lstStyle/>
        <a:p>
          <a:endParaRPr lang="en-US"/>
        </a:p>
      </dgm:t>
    </dgm:pt>
    <dgm:pt modelId="{6C03E07F-ECFB-4D2F-BA96-D23DA7C5AC73}">
      <dgm:prSet/>
      <dgm:spPr/>
      <dgm:t>
        <a:bodyPr/>
        <a:lstStyle/>
        <a:p>
          <a:r>
            <a:rPr lang="vi-VN" b="0" noProof="0" dirty="0"/>
            <a:t>1</a:t>
          </a:r>
        </a:p>
      </dgm:t>
    </dgm:pt>
    <dgm:pt modelId="{E35E76B6-7078-4B09-B349-C02F66AA5978}" type="sibTrans" cxnId="{740F8903-5739-4710-9802-9B1B3A04DE18}">
      <dgm:prSet/>
      <dgm:spPr/>
      <dgm:t>
        <a:bodyPr/>
        <a:lstStyle/>
        <a:p>
          <a:endParaRPr lang="vi-VN" noProof="0"/>
        </a:p>
      </dgm:t>
    </dgm:pt>
    <dgm:pt modelId="{D1FC4842-2686-45D4-A56A-3F897EF3B16F}" type="parTrans" cxnId="{740F8903-5739-4710-9802-9B1B3A04DE18}">
      <dgm:prSet/>
      <dgm:spPr/>
      <dgm:t>
        <a:bodyPr/>
        <a:lstStyle/>
        <a:p>
          <a:endParaRPr lang="vi-VN" noProof="0"/>
        </a:p>
      </dgm:t>
    </dgm:pt>
    <dgm:pt modelId="{BDFB8683-95A4-4BBF-9344-3A0D69314DBB}" type="pres">
      <dgm:prSet presAssocID="{8C66E9B3-B12D-4C23-A273-982D7F969BBC}" presName="Name0" presStyleCnt="0">
        <dgm:presLayoutVars>
          <dgm:dir/>
          <dgm:animLvl val="lvl"/>
          <dgm:resizeHandles/>
        </dgm:presLayoutVars>
      </dgm:prSet>
      <dgm:spPr/>
    </dgm:pt>
    <dgm:pt modelId="{F885113E-BE17-4045-B96D-BDD8D07DA3AD}" type="pres">
      <dgm:prSet presAssocID="{6C03E07F-ECFB-4D2F-BA96-D23DA7C5AC73}" presName="composite" presStyleCnt="0"/>
      <dgm:spPr/>
    </dgm:pt>
    <dgm:pt modelId="{A08A9154-0BEB-4230-91C9-16FAC1EF6E1C}" type="pres">
      <dgm:prSet presAssocID="{6C03E07F-ECFB-4D2F-BA96-D23DA7C5AC73}" presName="desTx" presStyleLbl="fgAccFollowNode1" presStyleIdx="0" presStyleCnt="3">
        <dgm:presLayoutVars>
          <dgm:bulletEnabled val="1"/>
        </dgm:presLayoutVars>
      </dgm:prSet>
      <dgm:spPr/>
    </dgm:pt>
    <dgm:pt modelId="{7D701CF5-2CC3-48B9-A656-E2968A10AA3B}" type="pres">
      <dgm:prSet presAssocID="{6C03E07F-ECFB-4D2F-BA96-D23DA7C5AC73}" presName="labelTx" presStyleLbl="node1" presStyleIdx="0" presStyleCnt="3">
        <dgm:presLayoutVars>
          <dgm:chMax val="0"/>
          <dgm:chPref val="0"/>
          <dgm:bulletEnabled val="1"/>
        </dgm:presLayoutVars>
      </dgm:prSet>
      <dgm:spPr/>
    </dgm:pt>
    <dgm:pt modelId="{85038EDB-25C5-4D4E-ABE9-E631391CFDC0}" type="pres">
      <dgm:prSet presAssocID="{E35E76B6-7078-4B09-B349-C02F66AA5978}" presName="sp" presStyleCnt="0"/>
      <dgm:spPr/>
    </dgm:pt>
    <dgm:pt modelId="{EF56E1D1-AD87-41C2-83E7-8BA376BFBB39}" type="pres">
      <dgm:prSet presAssocID="{759FDF1A-46CB-4DD6-A232-39900ACE14DF}" presName="composite" presStyleCnt="0"/>
      <dgm:spPr/>
    </dgm:pt>
    <dgm:pt modelId="{5012D0F9-E426-4C44-85B1-B5D15A7B4879}" type="pres">
      <dgm:prSet presAssocID="{759FDF1A-46CB-4DD6-A232-39900ACE14DF}" presName="desTx" presStyleLbl="fgAccFollowNode1" presStyleIdx="1" presStyleCnt="3">
        <dgm:presLayoutVars>
          <dgm:bulletEnabled val="1"/>
        </dgm:presLayoutVars>
      </dgm:prSet>
      <dgm:spPr/>
    </dgm:pt>
    <dgm:pt modelId="{52D715E9-012B-492D-85DB-CC49546E7451}" type="pres">
      <dgm:prSet presAssocID="{759FDF1A-46CB-4DD6-A232-39900ACE14DF}" presName="labelTx" presStyleLbl="node1" presStyleIdx="1" presStyleCnt="3">
        <dgm:presLayoutVars>
          <dgm:chMax val="0"/>
          <dgm:chPref val="0"/>
          <dgm:bulletEnabled val="1"/>
        </dgm:presLayoutVars>
      </dgm:prSet>
      <dgm:spPr/>
    </dgm:pt>
    <dgm:pt modelId="{340D62E9-71F0-4345-AA2C-58FA15EFF2EE}" type="pres">
      <dgm:prSet presAssocID="{840B7BEC-A424-4364-B52E-A493DF1255BE}" presName="sp" presStyleCnt="0"/>
      <dgm:spPr/>
    </dgm:pt>
    <dgm:pt modelId="{B9EC4955-F8CE-42B0-ABEE-1928073CEE25}" type="pres">
      <dgm:prSet presAssocID="{05513209-78F1-448C-82FA-B2785EC23FA2}" presName="composite" presStyleCnt="0"/>
      <dgm:spPr/>
    </dgm:pt>
    <dgm:pt modelId="{20BEFA03-6951-4A7C-A59E-41DEF89A1A38}" type="pres">
      <dgm:prSet presAssocID="{05513209-78F1-448C-82FA-B2785EC23FA2}" presName="desTx" presStyleLbl="fgAccFollowNode1" presStyleIdx="2" presStyleCnt="3" custLinFactNeighborX="-369" custLinFactNeighborY="-2985">
        <dgm:presLayoutVars>
          <dgm:bulletEnabled val="1"/>
        </dgm:presLayoutVars>
      </dgm:prSet>
      <dgm:spPr/>
    </dgm:pt>
    <dgm:pt modelId="{45392A94-85D4-4213-B167-8FDD4035D4D9}" type="pres">
      <dgm:prSet presAssocID="{05513209-78F1-448C-82FA-B2785EC23FA2}" presName="labelTx" presStyleLbl="node1" presStyleIdx="2" presStyleCnt="3" custLinFactNeighborX="-3558" custLinFactNeighborY="-3552">
        <dgm:presLayoutVars>
          <dgm:chMax val="0"/>
          <dgm:chPref val="0"/>
          <dgm:bulletEnabled val="1"/>
        </dgm:presLayoutVars>
      </dgm:prSet>
      <dgm:spPr/>
    </dgm:pt>
  </dgm:ptLst>
  <dgm:cxnLst>
    <dgm:cxn modelId="{740F8903-5739-4710-9802-9B1B3A04DE18}" srcId="{8C66E9B3-B12D-4C23-A273-982D7F969BBC}" destId="{6C03E07F-ECFB-4D2F-BA96-D23DA7C5AC73}" srcOrd="0" destOrd="0" parTransId="{D1FC4842-2686-45D4-A56A-3F897EF3B16F}" sibTransId="{E35E76B6-7078-4B09-B349-C02F66AA5978}"/>
    <dgm:cxn modelId="{1C7B2439-98A6-4A2B-BDB8-438079493C67}" srcId="{8C66E9B3-B12D-4C23-A273-982D7F969BBC}" destId="{759FDF1A-46CB-4DD6-A232-39900ACE14DF}" srcOrd="1" destOrd="0" parTransId="{EBD1FDD3-F3E1-4EF5-AB02-3A05A129FFE4}" sibTransId="{840B7BEC-A424-4364-B52E-A493DF1255BE}"/>
    <dgm:cxn modelId="{AB0F1D63-B964-4501-B89D-B149A8B3B1DA}" type="presOf" srcId="{05513209-78F1-448C-82FA-B2785EC23FA2}" destId="{45392A94-85D4-4213-B167-8FDD4035D4D9}" srcOrd="0" destOrd="0" presId="urn:diagrams.loki3.com/NumberedList"/>
    <dgm:cxn modelId="{4C048470-4DD5-4C68-B38D-D17FD3A41AB5}" srcId="{8C66E9B3-B12D-4C23-A273-982D7F969BBC}" destId="{05513209-78F1-448C-82FA-B2785EC23FA2}" srcOrd="2" destOrd="0" parTransId="{2125FF98-D378-4F2A-ACEE-140F8B68D66F}" sibTransId="{983822D8-F065-4159-AEFB-B129090EF164}"/>
    <dgm:cxn modelId="{314C4E73-477B-4DFC-A12A-BEB22C372D5A}" type="presOf" srcId="{8C66E9B3-B12D-4C23-A273-982D7F969BBC}" destId="{BDFB8683-95A4-4BBF-9344-3A0D69314DBB}" srcOrd="0" destOrd="0" presId="urn:diagrams.loki3.com/NumberedList"/>
    <dgm:cxn modelId="{7DF5E18B-2026-447E-AB91-8B25EA160832}" srcId="{05513209-78F1-448C-82FA-B2785EC23FA2}" destId="{B388406D-A38C-4897-9997-1C63D79E763E}" srcOrd="0" destOrd="0" parTransId="{9E7AD46F-351F-4B97-AC90-E076FD4E6933}" sibTransId="{E85FB0A1-4C99-4BB0-9523-6FA580C26C5B}"/>
    <dgm:cxn modelId="{EE26D499-E3C7-4874-A873-C7C102CF342B}" type="presOf" srcId="{374B3CF0-3CBE-41CF-A774-9FD3C3CD3C85}" destId="{5012D0F9-E426-4C44-85B1-B5D15A7B4879}" srcOrd="0" destOrd="0" presId="urn:diagrams.loki3.com/NumberedList"/>
    <dgm:cxn modelId="{89F6AEB2-4790-487C-AC1B-D20A20054F51}" type="presOf" srcId="{9EA58EC5-7D69-4397-8093-5A4FCBD369E8}" destId="{A08A9154-0BEB-4230-91C9-16FAC1EF6E1C}" srcOrd="0" destOrd="0" presId="urn:diagrams.loki3.com/NumberedList"/>
    <dgm:cxn modelId="{4F6400C3-53EC-42A6-81C8-2BBE562DF315}" srcId="{759FDF1A-46CB-4DD6-A232-39900ACE14DF}" destId="{374B3CF0-3CBE-41CF-A774-9FD3C3CD3C85}" srcOrd="0" destOrd="0" parTransId="{38C67DDF-74A4-4E44-94A7-EDCA9B1C90CC}" sibTransId="{20A933C1-1145-4ADB-BD4B-02D3F506EC76}"/>
    <dgm:cxn modelId="{7F37D5C8-E16A-4389-ABBC-ABB93E9EB1A4}" srcId="{6C03E07F-ECFB-4D2F-BA96-D23DA7C5AC73}" destId="{9EA58EC5-7D69-4397-8093-5A4FCBD369E8}" srcOrd="0" destOrd="0" parTransId="{D56EEE90-AC73-4E4D-8BBC-6E0E7885DFB1}" sibTransId="{D5E5875A-C60C-4FC3-869B-722E371FA6E0}"/>
    <dgm:cxn modelId="{CED0B9D0-E2DC-4CB1-A2C1-36298657AC7B}" type="presOf" srcId="{6C03E07F-ECFB-4D2F-BA96-D23DA7C5AC73}" destId="{7D701CF5-2CC3-48B9-A656-E2968A10AA3B}" srcOrd="0" destOrd="0" presId="urn:diagrams.loki3.com/NumberedList"/>
    <dgm:cxn modelId="{BC8C42DE-1FE3-47D5-B6B5-91571D0EB19A}" type="presOf" srcId="{759FDF1A-46CB-4DD6-A232-39900ACE14DF}" destId="{52D715E9-012B-492D-85DB-CC49546E7451}" srcOrd="0" destOrd="0" presId="urn:diagrams.loki3.com/NumberedList"/>
    <dgm:cxn modelId="{4238E7EC-BEE6-437A-B2A2-866D39F88A5B}" type="presOf" srcId="{B388406D-A38C-4897-9997-1C63D79E763E}" destId="{20BEFA03-6951-4A7C-A59E-41DEF89A1A38}" srcOrd="0" destOrd="0" presId="urn:diagrams.loki3.com/NumberedList"/>
    <dgm:cxn modelId="{331AB42C-1046-4141-8285-FFBCEA886FBE}" type="presParOf" srcId="{BDFB8683-95A4-4BBF-9344-3A0D69314DBB}" destId="{F885113E-BE17-4045-B96D-BDD8D07DA3AD}" srcOrd="0" destOrd="0" presId="urn:diagrams.loki3.com/NumberedList"/>
    <dgm:cxn modelId="{68B8FBB4-ED59-4AB5-B564-80256CBFF78C}" type="presParOf" srcId="{F885113E-BE17-4045-B96D-BDD8D07DA3AD}" destId="{A08A9154-0BEB-4230-91C9-16FAC1EF6E1C}" srcOrd="0" destOrd="0" presId="urn:diagrams.loki3.com/NumberedList"/>
    <dgm:cxn modelId="{96F20BA2-CC2C-4F59-99ED-6A1D57DA5790}" type="presParOf" srcId="{F885113E-BE17-4045-B96D-BDD8D07DA3AD}" destId="{7D701CF5-2CC3-48B9-A656-E2968A10AA3B}" srcOrd="1" destOrd="0" presId="urn:diagrams.loki3.com/NumberedList"/>
    <dgm:cxn modelId="{00E5D46C-49A7-4C9F-85DE-08703DA8064C}" type="presParOf" srcId="{BDFB8683-95A4-4BBF-9344-3A0D69314DBB}" destId="{85038EDB-25C5-4D4E-ABE9-E631391CFDC0}" srcOrd="1" destOrd="0" presId="urn:diagrams.loki3.com/NumberedList"/>
    <dgm:cxn modelId="{1222502D-08A5-4131-84B4-00FCADB02E7C}" type="presParOf" srcId="{BDFB8683-95A4-4BBF-9344-3A0D69314DBB}" destId="{EF56E1D1-AD87-41C2-83E7-8BA376BFBB39}" srcOrd="2" destOrd="0" presId="urn:diagrams.loki3.com/NumberedList"/>
    <dgm:cxn modelId="{0C33C500-A31D-48B9-A26A-5CCF9CA393EA}" type="presParOf" srcId="{EF56E1D1-AD87-41C2-83E7-8BA376BFBB39}" destId="{5012D0F9-E426-4C44-85B1-B5D15A7B4879}" srcOrd="0" destOrd="0" presId="urn:diagrams.loki3.com/NumberedList"/>
    <dgm:cxn modelId="{B986F5B9-F109-4150-A358-6E7AADB668AA}" type="presParOf" srcId="{EF56E1D1-AD87-41C2-83E7-8BA376BFBB39}" destId="{52D715E9-012B-492D-85DB-CC49546E7451}" srcOrd="1" destOrd="0" presId="urn:diagrams.loki3.com/NumberedList"/>
    <dgm:cxn modelId="{6C6C4E08-4E01-4DD0-8314-59C7A1C22BCA}" type="presParOf" srcId="{BDFB8683-95A4-4BBF-9344-3A0D69314DBB}" destId="{340D62E9-71F0-4345-AA2C-58FA15EFF2EE}" srcOrd="3" destOrd="0" presId="urn:diagrams.loki3.com/NumberedList"/>
    <dgm:cxn modelId="{1D158B45-3E24-4F9B-84CA-C89A1A157E4A}" type="presParOf" srcId="{BDFB8683-95A4-4BBF-9344-3A0D69314DBB}" destId="{B9EC4955-F8CE-42B0-ABEE-1928073CEE25}" srcOrd="4" destOrd="0" presId="urn:diagrams.loki3.com/NumberedList"/>
    <dgm:cxn modelId="{6BB5B8FF-F300-423B-A5DD-42A4A131D66B}" type="presParOf" srcId="{B9EC4955-F8CE-42B0-ABEE-1928073CEE25}" destId="{20BEFA03-6951-4A7C-A59E-41DEF89A1A38}" srcOrd="0" destOrd="0" presId="urn:diagrams.loki3.com/NumberedList"/>
    <dgm:cxn modelId="{818827BB-00A0-4038-BC7E-B105B90D9B03}" type="presParOf" srcId="{B9EC4955-F8CE-42B0-ABEE-1928073CEE25}" destId="{45392A94-85D4-4213-B167-8FDD4035D4D9}" srcOrd="1" destOrd="0" presId="urn:diagrams.loki3.com/Numbered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8C66E9B3-B12D-4C23-A273-982D7F969BBC}" type="doc">
      <dgm:prSet loTypeId="urn:diagrams.loki3.com/NumberedList" loCatId="other" qsTypeId="urn:microsoft.com/office/officeart/2005/8/quickstyle/3d2" qsCatId="3D" csTypeId="urn:microsoft.com/office/officeart/2005/8/colors/accent2_2" csCatId="accent2" phldr="1"/>
      <dgm:spPr/>
      <dgm:t>
        <a:bodyPr/>
        <a:lstStyle/>
        <a:p>
          <a:endParaRPr lang="ru-RU"/>
        </a:p>
      </dgm:t>
    </dgm:pt>
    <dgm:pt modelId="{9EA58EC5-7D69-4397-8093-5A4FCBD369E8}">
      <dgm:prSet/>
      <dgm:spPr/>
      <dgm:t>
        <a:bodyPr/>
        <a:lstStyle/>
        <a:p>
          <a:r>
            <a:rPr lang="vi-VN" b="0" noProof="0" dirty="0"/>
            <a:t>Nhiệm vụ kiểm tra</a:t>
          </a:r>
        </a:p>
      </dgm:t>
    </dgm:pt>
    <dgm:pt modelId="{D56EEE90-AC73-4E4D-8BBC-6E0E7885DFB1}" type="parTrans" cxnId="{7F37D5C8-E16A-4389-ABBC-ABB93E9EB1A4}">
      <dgm:prSet/>
      <dgm:spPr/>
      <dgm:t>
        <a:bodyPr/>
        <a:lstStyle/>
        <a:p>
          <a:endParaRPr lang="vi-VN" noProof="0"/>
        </a:p>
      </dgm:t>
    </dgm:pt>
    <dgm:pt modelId="{D5E5875A-C60C-4FC3-869B-722E371FA6E0}" type="sibTrans" cxnId="{7F37D5C8-E16A-4389-ABBC-ABB93E9EB1A4}">
      <dgm:prSet/>
      <dgm:spPr/>
      <dgm:t>
        <a:bodyPr/>
        <a:lstStyle/>
        <a:p>
          <a:endParaRPr lang="vi-VN" noProof="0"/>
        </a:p>
      </dgm:t>
    </dgm:pt>
    <dgm:pt modelId="{759FDF1A-46CB-4DD6-A232-39900ACE14DF}">
      <dgm:prSet/>
      <dgm:spPr/>
      <dgm:t>
        <a:bodyPr/>
        <a:lstStyle/>
        <a:p>
          <a:r>
            <a:rPr lang="vi-VN" b="0" noProof="0" dirty="0"/>
            <a:t>2</a:t>
          </a:r>
        </a:p>
      </dgm:t>
    </dgm:pt>
    <dgm:pt modelId="{EBD1FDD3-F3E1-4EF5-AB02-3A05A129FFE4}" type="parTrans" cxnId="{1C7B2439-98A6-4A2B-BDB8-438079493C67}">
      <dgm:prSet/>
      <dgm:spPr/>
      <dgm:t>
        <a:bodyPr/>
        <a:lstStyle/>
        <a:p>
          <a:endParaRPr lang="vi-VN" noProof="0"/>
        </a:p>
      </dgm:t>
    </dgm:pt>
    <dgm:pt modelId="{840B7BEC-A424-4364-B52E-A493DF1255BE}" type="sibTrans" cxnId="{1C7B2439-98A6-4A2B-BDB8-438079493C67}">
      <dgm:prSet/>
      <dgm:spPr/>
      <dgm:t>
        <a:bodyPr/>
        <a:lstStyle/>
        <a:p>
          <a:endParaRPr lang="vi-VN" noProof="0"/>
        </a:p>
      </dgm:t>
    </dgm:pt>
    <dgm:pt modelId="{374B3CF0-3CBE-41CF-A774-9FD3C3CD3C85}">
      <dgm:prSet/>
      <dgm:spPr/>
      <dgm:t>
        <a:bodyPr/>
        <a:lstStyle/>
        <a:p>
          <a:r>
            <a:rPr lang="vi-VN" b="0" noProof="0" dirty="0"/>
            <a:t>Điểm mới quy chế thi</a:t>
          </a:r>
        </a:p>
      </dgm:t>
    </dgm:pt>
    <dgm:pt modelId="{38C67DDF-74A4-4E44-94A7-EDCA9B1C90CC}" type="parTrans" cxnId="{4F6400C3-53EC-42A6-81C8-2BBE562DF315}">
      <dgm:prSet/>
      <dgm:spPr/>
      <dgm:t>
        <a:bodyPr/>
        <a:lstStyle/>
        <a:p>
          <a:endParaRPr lang="vi-VN" noProof="0"/>
        </a:p>
      </dgm:t>
    </dgm:pt>
    <dgm:pt modelId="{20A933C1-1145-4ADB-BD4B-02D3F506EC76}" type="sibTrans" cxnId="{4F6400C3-53EC-42A6-81C8-2BBE562DF315}">
      <dgm:prSet/>
      <dgm:spPr/>
      <dgm:t>
        <a:bodyPr/>
        <a:lstStyle/>
        <a:p>
          <a:endParaRPr lang="vi-VN" noProof="0"/>
        </a:p>
      </dgm:t>
    </dgm:pt>
    <dgm:pt modelId="{B388406D-A38C-4897-9997-1C63D79E763E}">
      <dgm:prSet/>
      <dgm:spPr>
        <a:solidFill>
          <a:srgbClr val="00FF00"/>
        </a:solidFill>
      </dgm:spPr>
      <dgm:t>
        <a:bodyPr/>
        <a:lstStyle/>
        <a:p>
          <a:r>
            <a:rPr lang="vi-VN" b="0" noProof="0" dirty="0"/>
            <a:t>Nghiệp vụ kiểm tra</a:t>
          </a:r>
          <a:endParaRPr lang="vi-VN" noProof="0" dirty="0"/>
        </a:p>
      </dgm:t>
    </dgm:pt>
    <dgm:pt modelId="{9E7AD46F-351F-4B97-AC90-E076FD4E6933}" type="parTrans" cxnId="{7DF5E18B-2026-447E-AB91-8B25EA160832}">
      <dgm:prSet/>
      <dgm:spPr/>
      <dgm:t>
        <a:bodyPr/>
        <a:lstStyle/>
        <a:p>
          <a:endParaRPr lang="en-US"/>
        </a:p>
      </dgm:t>
    </dgm:pt>
    <dgm:pt modelId="{E85FB0A1-4C99-4BB0-9523-6FA580C26C5B}" type="sibTrans" cxnId="{7DF5E18B-2026-447E-AB91-8B25EA160832}">
      <dgm:prSet/>
      <dgm:spPr/>
      <dgm:t>
        <a:bodyPr/>
        <a:lstStyle/>
        <a:p>
          <a:endParaRPr lang="en-US"/>
        </a:p>
      </dgm:t>
    </dgm:pt>
    <dgm:pt modelId="{05513209-78F1-448C-82FA-B2785EC23FA2}">
      <dgm:prSet/>
      <dgm:spPr>
        <a:solidFill>
          <a:srgbClr val="00FF00"/>
        </a:solidFill>
      </dgm:spPr>
      <dgm:t>
        <a:bodyPr/>
        <a:lstStyle/>
        <a:p>
          <a:r>
            <a:rPr lang="vi-VN" b="0" noProof="0" dirty="0"/>
            <a:t>3</a:t>
          </a:r>
        </a:p>
      </dgm:t>
    </dgm:pt>
    <dgm:pt modelId="{2125FF98-D378-4F2A-ACEE-140F8B68D66F}" type="parTrans" cxnId="{4C048470-4DD5-4C68-B38D-D17FD3A41AB5}">
      <dgm:prSet/>
      <dgm:spPr/>
      <dgm:t>
        <a:bodyPr/>
        <a:lstStyle/>
        <a:p>
          <a:endParaRPr lang="en-US"/>
        </a:p>
      </dgm:t>
    </dgm:pt>
    <dgm:pt modelId="{983822D8-F065-4159-AEFB-B129090EF164}" type="sibTrans" cxnId="{4C048470-4DD5-4C68-B38D-D17FD3A41AB5}">
      <dgm:prSet/>
      <dgm:spPr/>
      <dgm:t>
        <a:bodyPr/>
        <a:lstStyle/>
        <a:p>
          <a:endParaRPr lang="en-US"/>
        </a:p>
      </dgm:t>
    </dgm:pt>
    <dgm:pt modelId="{6C03E07F-ECFB-4D2F-BA96-D23DA7C5AC73}">
      <dgm:prSet/>
      <dgm:spPr/>
      <dgm:t>
        <a:bodyPr/>
        <a:lstStyle/>
        <a:p>
          <a:r>
            <a:rPr lang="vi-VN" b="0" noProof="0" dirty="0"/>
            <a:t>1</a:t>
          </a:r>
        </a:p>
      </dgm:t>
    </dgm:pt>
    <dgm:pt modelId="{E35E76B6-7078-4B09-B349-C02F66AA5978}" type="sibTrans" cxnId="{740F8903-5739-4710-9802-9B1B3A04DE18}">
      <dgm:prSet/>
      <dgm:spPr/>
      <dgm:t>
        <a:bodyPr/>
        <a:lstStyle/>
        <a:p>
          <a:endParaRPr lang="vi-VN" noProof="0"/>
        </a:p>
      </dgm:t>
    </dgm:pt>
    <dgm:pt modelId="{D1FC4842-2686-45D4-A56A-3F897EF3B16F}" type="parTrans" cxnId="{740F8903-5739-4710-9802-9B1B3A04DE18}">
      <dgm:prSet/>
      <dgm:spPr/>
      <dgm:t>
        <a:bodyPr/>
        <a:lstStyle/>
        <a:p>
          <a:endParaRPr lang="vi-VN" noProof="0"/>
        </a:p>
      </dgm:t>
    </dgm:pt>
    <dgm:pt modelId="{BDFB8683-95A4-4BBF-9344-3A0D69314DBB}" type="pres">
      <dgm:prSet presAssocID="{8C66E9B3-B12D-4C23-A273-982D7F969BBC}" presName="Name0" presStyleCnt="0">
        <dgm:presLayoutVars>
          <dgm:dir/>
          <dgm:animLvl val="lvl"/>
          <dgm:resizeHandles/>
        </dgm:presLayoutVars>
      </dgm:prSet>
      <dgm:spPr/>
    </dgm:pt>
    <dgm:pt modelId="{F885113E-BE17-4045-B96D-BDD8D07DA3AD}" type="pres">
      <dgm:prSet presAssocID="{6C03E07F-ECFB-4D2F-BA96-D23DA7C5AC73}" presName="composite" presStyleCnt="0"/>
      <dgm:spPr/>
    </dgm:pt>
    <dgm:pt modelId="{A08A9154-0BEB-4230-91C9-16FAC1EF6E1C}" type="pres">
      <dgm:prSet presAssocID="{6C03E07F-ECFB-4D2F-BA96-D23DA7C5AC73}" presName="desTx" presStyleLbl="fgAccFollowNode1" presStyleIdx="0" presStyleCnt="3">
        <dgm:presLayoutVars>
          <dgm:bulletEnabled val="1"/>
        </dgm:presLayoutVars>
      </dgm:prSet>
      <dgm:spPr/>
    </dgm:pt>
    <dgm:pt modelId="{7D701CF5-2CC3-48B9-A656-E2968A10AA3B}" type="pres">
      <dgm:prSet presAssocID="{6C03E07F-ECFB-4D2F-BA96-D23DA7C5AC73}" presName="labelTx" presStyleLbl="node1" presStyleIdx="0" presStyleCnt="3">
        <dgm:presLayoutVars>
          <dgm:chMax val="0"/>
          <dgm:chPref val="0"/>
          <dgm:bulletEnabled val="1"/>
        </dgm:presLayoutVars>
      </dgm:prSet>
      <dgm:spPr/>
    </dgm:pt>
    <dgm:pt modelId="{85038EDB-25C5-4D4E-ABE9-E631391CFDC0}" type="pres">
      <dgm:prSet presAssocID="{E35E76B6-7078-4B09-B349-C02F66AA5978}" presName="sp" presStyleCnt="0"/>
      <dgm:spPr/>
    </dgm:pt>
    <dgm:pt modelId="{EF56E1D1-AD87-41C2-83E7-8BA376BFBB39}" type="pres">
      <dgm:prSet presAssocID="{759FDF1A-46CB-4DD6-A232-39900ACE14DF}" presName="composite" presStyleCnt="0"/>
      <dgm:spPr/>
    </dgm:pt>
    <dgm:pt modelId="{5012D0F9-E426-4C44-85B1-B5D15A7B4879}" type="pres">
      <dgm:prSet presAssocID="{759FDF1A-46CB-4DD6-A232-39900ACE14DF}" presName="desTx" presStyleLbl="fgAccFollowNode1" presStyleIdx="1" presStyleCnt="3">
        <dgm:presLayoutVars>
          <dgm:bulletEnabled val="1"/>
        </dgm:presLayoutVars>
      </dgm:prSet>
      <dgm:spPr/>
    </dgm:pt>
    <dgm:pt modelId="{52D715E9-012B-492D-85DB-CC49546E7451}" type="pres">
      <dgm:prSet presAssocID="{759FDF1A-46CB-4DD6-A232-39900ACE14DF}" presName="labelTx" presStyleLbl="node1" presStyleIdx="1" presStyleCnt="3">
        <dgm:presLayoutVars>
          <dgm:chMax val="0"/>
          <dgm:chPref val="0"/>
          <dgm:bulletEnabled val="1"/>
        </dgm:presLayoutVars>
      </dgm:prSet>
      <dgm:spPr/>
    </dgm:pt>
    <dgm:pt modelId="{340D62E9-71F0-4345-AA2C-58FA15EFF2EE}" type="pres">
      <dgm:prSet presAssocID="{840B7BEC-A424-4364-B52E-A493DF1255BE}" presName="sp" presStyleCnt="0"/>
      <dgm:spPr/>
    </dgm:pt>
    <dgm:pt modelId="{B9EC4955-F8CE-42B0-ABEE-1928073CEE25}" type="pres">
      <dgm:prSet presAssocID="{05513209-78F1-448C-82FA-B2785EC23FA2}" presName="composite" presStyleCnt="0"/>
      <dgm:spPr/>
    </dgm:pt>
    <dgm:pt modelId="{20BEFA03-6951-4A7C-A59E-41DEF89A1A38}" type="pres">
      <dgm:prSet presAssocID="{05513209-78F1-448C-82FA-B2785EC23FA2}" presName="desTx" presStyleLbl="fgAccFollowNode1" presStyleIdx="2" presStyleCnt="3" custLinFactNeighborX="-369" custLinFactNeighborY="-2985">
        <dgm:presLayoutVars>
          <dgm:bulletEnabled val="1"/>
        </dgm:presLayoutVars>
      </dgm:prSet>
      <dgm:spPr/>
    </dgm:pt>
    <dgm:pt modelId="{45392A94-85D4-4213-B167-8FDD4035D4D9}" type="pres">
      <dgm:prSet presAssocID="{05513209-78F1-448C-82FA-B2785EC23FA2}" presName="labelTx" presStyleLbl="node1" presStyleIdx="2" presStyleCnt="3" custLinFactNeighborX="-3558" custLinFactNeighborY="-3552">
        <dgm:presLayoutVars>
          <dgm:chMax val="0"/>
          <dgm:chPref val="0"/>
          <dgm:bulletEnabled val="1"/>
        </dgm:presLayoutVars>
      </dgm:prSet>
      <dgm:spPr/>
    </dgm:pt>
  </dgm:ptLst>
  <dgm:cxnLst>
    <dgm:cxn modelId="{740F8903-5739-4710-9802-9B1B3A04DE18}" srcId="{8C66E9B3-B12D-4C23-A273-982D7F969BBC}" destId="{6C03E07F-ECFB-4D2F-BA96-D23DA7C5AC73}" srcOrd="0" destOrd="0" parTransId="{D1FC4842-2686-45D4-A56A-3F897EF3B16F}" sibTransId="{E35E76B6-7078-4B09-B349-C02F66AA5978}"/>
    <dgm:cxn modelId="{1C7B2439-98A6-4A2B-BDB8-438079493C67}" srcId="{8C66E9B3-B12D-4C23-A273-982D7F969BBC}" destId="{759FDF1A-46CB-4DD6-A232-39900ACE14DF}" srcOrd="1" destOrd="0" parTransId="{EBD1FDD3-F3E1-4EF5-AB02-3A05A129FFE4}" sibTransId="{840B7BEC-A424-4364-B52E-A493DF1255BE}"/>
    <dgm:cxn modelId="{AB0F1D63-B964-4501-B89D-B149A8B3B1DA}" type="presOf" srcId="{05513209-78F1-448C-82FA-B2785EC23FA2}" destId="{45392A94-85D4-4213-B167-8FDD4035D4D9}" srcOrd="0" destOrd="0" presId="urn:diagrams.loki3.com/NumberedList"/>
    <dgm:cxn modelId="{4C048470-4DD5-4C68-B38D-D17FD3A41AB5}" srcId="{8C66E9B3-B12D-4C23-A273-982D7F969BBC}" destId="{05513209-78F1-448C-82FA-B2785EC23FA2}" srcOrd="2" destOrd="0" parTransId="{2125FF98-D378-4F2A-ACEE-140F8B68D66F}" sibTransId="{983822D8-F065-4159-AEFB-B129090EF164}"/>
    <dgm:cxn modelId="{314C4E73-477B-4DFC-A12A-BEB22C372D5A}" type="presOf" srcId="{8C66E9B3-B12D-4C23-A273-982D7F969BBC}" destId="{BDFB8683-95A4-4BBF-9344-3A0D69314DBB}" srcOrd="0" destOrd="0" presId="urn:diagrams.loki3.com/NumberedList"/>
    <dgm:cxn modelId="{7DF5E18B-2026-447E-AB91-8B25EA160832}" srcId="{05513209-78F1-448C-82FA-B2785EC23FA2}" destId="{B388406D-A38C-4897-9997-1C63D79E763E}" srcOrd="0" destOrd="0" parTransId="{9E7AD46F-351F-4B97-AC90-E076FD4E6933}" sibTransId="{E85FB0A1-4C99-4BB0-9523-6FA580C26C5B}"/>
    <dgm:cxn modelId="{EE26D499-E3C7-4874-A873-C7C102CF342B}" type="presOf" srcId="{374B3CF0-3CBE-41CF-A774-9FD3C3CD3C85}" destId="{5012D0F9-E426-4C44-85B1-B5D15A7B4879}" srcOrd="0" destOrd="0" presId="urn:diagrams.loki3.com/NumberedList"/>
    <dgm:cxn modelId="{89F6AEB2-4790-487C-AC1B-D20A20054F51}" type="presOf" srcId="{9EA58EC5-7D69-4397-8093-5A4FCBD369E8}" destId="{A08A9154-0BEB-4230-91C9-16FAC1EF6E1C}" srcOrd="0" destOrd="0" presId="urn:diagrams.loki3.com/NumberedList"/>
    <dgm:cxn modelId="{4F6400C3-53EC-42A6-81C8-2BBE562DF315}" srcId="{759FDF1A-46CB-4DD6-A232-39900ACE14DF}" destId="{374B3CF0-3CBE-41CF-A774-9FD3C3CD3C85}" srcOrd="0" destOrd="0" parTransId="{38C67DDF-74A4-4E44-94A7-EDCA9B1C90CC}" sibTransId="{20A933C1-1145-4ADB-BD4B-02D3F506EC76}"/>
    <dgm:cxn modelId="{7F37D5C8-E16A-4389-ABBC-ABB93E9EB1A4}" srcId="{6C03E07F-ECFB-4D2F-BA96-D23DA7C5AC73}" destId="{9EA58EC5-7D69-4397-8093-5A4FCBD369E8}" srcOrd="0" destOrd="0" parTransId="{D56EEE90-AC73-4E4D-8BBC-6E0E7885DFB1}" sibTransId="{D5E5875A-C60C-4FC3-869B-722E371FA6E0}"/>
    <dgm:cxn modelId="{CED0B9D0-E2DC-4CB1-A2C1-36298657AC7B}" type="presOf" srcId="{6C03E07F-ECFB-4D2F-BA96-D23DA7C5AC73}" destId="{7D701CF5-2CC3-48B9-A656-E2968A10AA3B}" srcOrd="0" destOrd="0" presId="urn:diagrams.loki3.com/NumberedList"/>
    <dgm:cxn modelId="{BC8C42DE-1FE3-47D5-B6B5-91571D0EB19A}" type="presOf" srcId="{759FDF1A-46CB-4DD6-A232-39900ACE14DF}" destId="{52D715E9-012B-492D-85DB-CC49546E7451}" srcOrd="0" destOrd="0" presId="urn:diagrams.loki3.com/NumberedList"/>
    <dgm:cxn modelId="{4238E7EC-BEE6-437A-B2A2-866D39F88A5B}" type="presOf" srcId="{B388406D-A38C-4897-9997-1C63D79E763E}" destId="{20BEFA03-6951-4A7C-A59E-41DEF89A1A38}" srcOrd="0" destOrd="0" presId="urn:diagrams.loki3.com/NumberedList"/>
    <dgm:cxn modelId="{331AB42C-1046-4141-8285-FFBCEA886FBE}" type="presParOf" srcId="{BDFB8683-95A4-4BBF-9344-3A0D69314DBB}" destId="{F885113E-BE17-4045-B96D-BDD8D07DA3AD}" srcOrd="0" destOrd="0" presId="urn:diagrams.loki3.com/NumberedList"/>
    <dgm:cxn modelId="{68B8FBB4-ED59-4AB5-B564-80256CBFF78C}" type="presParOf" srcId="{F885113E-BE17-4045-B96D-BDD8D07DA3AD}" destId="{A08A9154-0BEB-4230-91C9-16FAC1EF6E1C}" srcOrd="0" destOrd="0" presId="urn:diagrams.loki3.com/NumberedList"/>
    <dgm:cxn modelId="{96F20BA2-CC2C-4F59-99ED-6A1D57DA5790}" type="presParOf" srcId="{F885113E-BE17-4045-B96D-BDD8D07DA3AD}" destId="{7D701CF5-2CC3-48B9-A656-E2968A10AA3B}" srcOrd="1" destOrd="0" presId="urn:diagrams.loki3.com/NumberedList"/>
    <dgm:cxn modelId="{00E5D46C-49A7-4C9F-85DE-08703DA8064C}" type="presParOf" srcId="{BDFB8683-95A4-4BBF-9344-3A0D69314DBB}" destId="{85038EDB-25C5-4D4E-ABE9-E631391CFDC0}" srcOrd="1" destOrd="0" presId="urn:diagrams.loki3.com/NumberedList"/>
    <dgm:cxn modelId="{1222502D-08A5-4131-84B4-00FCADB02E7C}" type="presParOf" srcId="{BDFB8683-95A4-4BBF-9344-3A0D69314DBB}" destId="{EF56E1D1-AD87-41C2-83E7-8BA376BFBB39}" srcOrd="2" destOrd="0" presId="urn:diagrams.loki3.com/NumberedList"/>
    <dgm:cxn modelId="{0C33C500-A31D-48B9-A26A-5CCF9CA393EA}" type="presParOf" srcId="{EF56E1D1-AD87-41C2-83E7-8BA376BFBB39}" destId="{5012D0F9-E426-4C44-85B1-B5D15A7B4879}" srcOrd="0" destOrd="0" presId="urn:diagrams.loki3.com/NumberedList"/>
    <dgm:cxn modelId="{B986F5B9-F109-4150-A358-6E7AADB668AA}" type="presParOf" srcId="{EF56E1D1-AD87-41C2-83E7-8BA376BFBB39}" destId="{52D715E9-012B-492D-85DB-CC49546E7451}" srcOrd="1" destOrd="0" presId="urn:diagrams.loki3.com/NumberedList"/>
    <dgm:cxn modelId="{6C6C4E08-4E01-4DD0-8314-59C7A1C22BCA}" type="presParOf" srcId="{BDFB8683-95A4-4BBF-9344-3A0D69314DBB}" destId="{340D62E9-71F0-4345-AA2C-58FA15EFF2EE}" srcOrd="3" destOrd="0" presId="urn:diagrams.loki3.com/NumberedList"/>
    <dgm:cxn modelId="{1D158B45-3E24-4F9B-84CA-C89A1A157E4A}" type="presParOf" srcId="{BDFB8683-95A4-4BBF-9344-3A0D69314DBB}" destId="{B9EC4955-F8CE-42B0-ABEE-1928073CEE25}" srcOrd="4" destOrd="0" presId="urn:diagrams.loki3.com/NumberedList"/>
    <dgm:cxn modelId="{6BB5B8FF-F300-423B-A5DD-42A4A131D66B}" type="presParOf" srcId="{B9EC4955-F8CE-42B0-ABEE-1928073CEE25}" destId="{20BEFA03-6951-4A7C-A59E-41DEF89A1A38}" srcOrd="0" destOrd="0" presId="urn:diagrams.loki3.com/NumberedList"/>
    <dgm:cxn modelId="{818827BB-00A0-4038-BC7E-B105B90D9B03}" type="presParOf" srcId="{B9EC4955-F8CE-42B0-ABEE-1928073CEE25}" destId="{45392A94-85D4-4213-B167-8FDD4035D4D9}" srcOrd="1" destOrd="0" presId="urn:diagrams.loki3.com/Numbered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8A9154-0BEB-4230-91C9-16FAC1EF6E1C}">
      <dsp:nvSpPr>
        <dsp:cNvPr id="0" name=""/>
        <dsp:cNvSpPr/>
      </dsp:nvSpPr>
      <dsp:spPr>
        <a:xfrm rot="5400000">
          <a:off x="5370805" y="-3624637"/>
          <a:ext cx="1392300" cy="9325912"/>
        </a:xfrm>
        <a:prstGeom prst="round2Same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47650" tIns="165100" rIns="247650" bIns="165100" numCol="1" spcCol="1270" anchor="ctr" anchorCtr="0">
          <a:noAutofit/>
        </a:bodyPr>
        <a:lstStyle/>
        <a:p>
          <a:pPr marL="0" lvl="0" indent="0" algn="l" defTabSz="2889250">
            <a:lnSpc>
              <a:spcPct val="90000"/>
            </a:lnSpc>
            <a:spcBef>
              <a:spcPct val="0"/>
            </a:spcBef>
            <a:spcAft>
              <a:spcPct val="35000"/>
            </a:spcAft>
            <a:buNone/>
          </a:pPr>
          <a:r>
            <a:rPr lang="vi-VN" sz="6500" b="0" kern="1200" noProof="0" dirty="0"/>
            <a:t>Nhiệm vụ kiểm tra</a:t>
          </a:r>
        </a:p>
      </dsp:txBody>
      <dsp:txXfrm rot="-5400000">
        <a:off x="1403999" y="410135"/>
        <a:ext cx="9257946" cy="1256368"/>
      </dsp:txXfrm>
    </dsp:sp>
    <dsp:sp modelId="{7D701CF5-2CC3-48B9-A656-E2968A10AA3B}">
      <dsp:nvSpPr>
        <dsp:cNvPr id="0" name=""/>
        <dsp:cNvSpPr/>
      </dsp:nvSpPr>
      <dsp:spPr>
        <a:xfrm>
          <a:off x="0" y="453318"/>
          <a:ext cx="1170000" cy="1170000"/>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755900">
            <a:lnSpc>
              <a:spcPct val="90000"/>
            </a:lnSpc>
            <a:spcBef>
              <a:spcPct val="0"/>
            </a:spcBef>
            <a:spcAft>
              <a:spcPct val="35000"/>
            </a:spcAft>
            <a:buNone/>
          </a:pPr>
          <a:r>
            <a:rPr lang="vi-VN" sz="6200" b="0" kern="1200" noProof="0" dirty="0"/>
            <a:t>1</a:t>
          </a:r>
        </a:p>
      </dsp:txBody>
      <dsp:txXfrm>
        <a:off x="171343" y="624661"/>
        <a:ext cx="827314" cy="827314"/>
      </dsp:txXfrm>
    </dsp:sp>
    <dsp:sp modelId="{5012D0F9-E426-4C44-85B1-B5D15A7B4879}">
      <dsp:nvSpPr>
        <dsp:cNvPr id="0" name=""/>
        <dsp:cNvSpPr/>
      </dsp:nvSpPr>
      <dsp:spPr>
        <a:xfrm rot="5400000">
          <a:off x="5370805" y="-1998337"/>
          <a:ext cx="1392300" cy="9325912"/>
        </a:xfrm>
        <a:prstGeom prst="round2Same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47650" tIns="165100" rIns="247650" bIns="165100" numCol="1" spcCol="1270" anchor="ctr" anchorCtr="0">
          <a:noAutofit/>
        </a:bodyPr>
        <a:lstStyle/>
        <a:p>
          <a:pPr marL="0" lvl="0" indent="0" algn="l" defTabSz="2889250">
            <a:lnSpc>
              <a:spcPct val="90000"/>
            </a:lnSpc>
            <a:spcBef>
              <a:spcPct val="0"/>
            </a:spcBef>
            <a:spcAft>
              <a:spcPct val="35000"/>
            </a:spcAft>
            <a:buNone/>
          </a:pPr>
          <a:r>
            <a:rPr lang="vi-VN" sz="6500" b="0" kern="1200" noProof="0" dirty="0"/>
            <a:t>Điểm mới quy chế thi</a:t>
          </a:r>
        </a:p>
      </dsp:txBody>
      <dsp:txXfrm rot="-5400000">
        <a:off x="1403999" y="2036435"/>
        <a:ext cx="9257946" cy="1256368"/>
      </dsp:txXfrm>
    </dsp:sp>
    <dsp:sp modelId="{52D715E9-012B-492D-85DB-CC49546E7451}">
      <dsp:nvSpPr>
        <dsp:cNvPr id="0" name=""/>
        <dsp:cNvSpPr/>
      </dsp:nvSpPr>
      <dsp:spPr>
        <a:xfrm>
          <a:off x="0" y="2079618"/>
          <a:ext cx="1170000" cy="1170000"/>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755900">
            <a:lnSpc>
              <a:spcPct val="90000"/>
            </a:lnSpc>
            <a:spcBef>
              <a:spcPct val="0"/>
            </a:spcBef>
            <a:spcAft>
              <a:spcPct val="35000"/>
            </a:spcAft>
            <a:buNone/>
          </a:pPr>
          <a:r>
            <a:rPr lang="vi-VN" sz="6200" b="0" kern="1200" noProof="0" dirty="0"/>
            <a:t>2</a:t>
          </a:r>
        </a:p>
      </dsp:txBody>
      <dsp:txXfrm>
        <a:off x="171343" y="2250961"/>
        <a:ext cx="827314" cy="827314"/>
      </dsp:txXfrm>
    </dsp:sp>
    <dsp:sp modelId="{20BEFA03-6951-4A7C-A59E-41DEF89A1A38}">
      <dsp:nvSpPr>
        <dsp:cNvPr id="0" name=""/>
        <dsp:cNvSpPr/>
      </dsp:nvSpPr>
      <dsp:spPr>
        <a:xfrm rot="5400000">
          <a:off x="5336393" y="-413597"/>
          <a:ext cx="1392300" cy="9325912"/>
        </a:xfrm>
        <a:prstGeom prst="round2Same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47650" tIns="165100" rIns="247650" bIns="165100" numCol="1" spcCol="1270" anchor="ctr" anchorCtr="0">
          <a:noAutofit/>
        </a:bodyPr>
        <a:lstStyle/>
        <a:p>
          <a:pPr marL="0" lvl="0" indent="0" algn="l" defTabSz="2889250">
            <a:lnSpc>
              <a:spcPct val="90000"/>
            </a:lnSpc>
            <a:spcBef>
              <a:spcPct val="0"/>
            </a:spcBef>
            <a:spcAft>
              <a:spcPct val="35000"/>
            </a:spcAft>
            <a:buNone/>
          </a:pPr>
          <a:r>
            <a:rPr lang="vi-VN" sz="6500" b="0" kern="1200" noProof="0" dirty="0"/>
            <a:t>Nghiệp vụ kiểm tra</a:t>
          </a:r>
          <a:endParaRPr lang="vi-VN" sz="6500" kern="1200" noProof="0" dirty="0"/>
        </a:p>
      </dsp:txBody>
      <dsp:txXfrm rot="-5400000">
        <a:off x="1369587" y="3621175"/>
        <a:ext cx="9257946" cy="1256368"/>
      </dsp:txXfrm>
    </dsp:sp>
    <dsp:sp modelId="{45392A94-85D4-4213-B167-8FDD4035D4D9}">
      <dsp:nvSpPr>
        <dsp:cNvPr id="0" name=""/>
        <dsp:cNvSpPr/>
      </dsp:nvSpPr>
      <dsp:spPr>
        <a:xfrm>
          <a:off x="0" y="3664360"/>
          <a:ext cx="1170000" cy="1170000"/>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755900">
            <a:lnSpc>
              <a:spcPct val="90000"/>
            </a:lnSpc>
            <a:spcBef>
              <a:spcPct val="0"/>
            </a:spcBef>
            <a:spcAft>
              <a:spcPct val="35000"/>
            </a:spcAft>
            <a:buNone/>
          </a:pPr>
          <a:r>
            <a:rPr lang="vi-VN" sz="6200" b="0" kern="1200" noProof="0" dirty="0"/>
            <a:t>3</a:t>
          </a:r>
        </a:p>
      </dsp:txBody>
      <dsp:txXfrm>
        <a:off x="171343" y="3835703"/>
        <a:ext cx="827314" cy="8273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8A9154-0BEB-4230-91C9-16FAC1EF6E1C}">
      <dsp:nvSpPr>
        <dsp:cNvPr id="0" name=""/>
        <dsp:cNvSpPr/>
      </dsp:nvSpPr>
      <dsp:spPr>
        <a:xfrm rot="5400000">
          <a:off x="5370805" y="-3624637"/>
          <a:ext cx="1392300" cy="9325912"/>
        </a:xfrm>
        <a:prstGeom prst="round2SameRect">
          <a:avLst/>
        </a:prstGeom>
        <a:solidFill>
          <a:srgbClr val="00FF00"/>
        </a:solidFill>
        <a:ln w="6350" cap="flat" cmpd="sng" algn="ctr">
          <a:solidFill>
            <a:schemeClr val="accent2">
              <a:alpha val="90000"/>
              <a:tint val="4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47650" tIns="165100" rIns="247650" bIns="165100" numCol="1" spcCol="1270" anchor="ctr" anchorCtr="0">
          <a:noAutofit/>
        </a:bodyPr>
        <a:lstStyle/>
        <a:p>
          <a:pPr marL="0" lvl="0" indent="0" algn="l" defTabSz="2889250">
            <a:lnSpc>
              <a:spcPct val="90000"/>
            </a:lnSpc>
            <a:spcBef>
              <a:spcPct val="0"/>
            </a:spcBef>
            <a:spcAft>
              <a:spcPct val="35000"/>
            </a:spcAft>
            <a:buNone/>
          </a:pPr>
          <a:r>
            <a:rPr lang="vi-VN" sz="6500" b="0" kern="1200" noProof="0" dirty="0"/>
            <a:t>Nhiệm vụ kiểm tra</a:t>
          </a:r>
        </a:p>
      </dsp:txBody>
      <dsp:txXfrm rot="-5400000">
        <a:off x="1403999" y="410135"/>
        <a:ext cx="9257946" cy="1256368"/>
      </dsp:txXfrm>
    </dsp:sp>
    <dsp:sp modelId="{7D701CF5-2CC3-48B9-A656-E2968A10AA3B}">
      <dsp:nvSpPr>
        <dsp:cNvPr id="0" name=""/>
        <dsp:cNvSpPr/>
      </dsp:nvSpPr>
      <dsp:spPr>
        <a:xfrm>
          <a:off x="0" y="453318"/>
          <a:ext cx="1170000" cy="1170000"/>
        </a:xfrm>
        <a:prstGeom prst="ellipse">
          <a:avLst/>
        </a:prstGeom>
        <a:solidFill>
          <a:srgbClr val="00FF0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755900">
            <a:lnSpc>
              <a:spcPct val="90000"/>
            </a:lnSpc>
            <a:spcBef>
              <a:spcPct val="0"/>
            </a:spcBef>
            <a:spcAft>
              <a:spcPct val="35000"/>
            </a:spcAft>
            <a:buNone/>
          </a:pPr>
          <a:r>
            <a:rPr lang="vi-VN" sz="6200" b="0" kern="1200" noProof="0" dirty="0"/>
            <a:t>1</a:t>
          </a:r>
        </a:p>
      </dsp:txBody>
      <dsp:txXfrm>
        <a:off x="171343" y="624661"/>
        <a:ext cx="827314" cy="827314"/>
      </dsp:txXfrm>
    </dsp:sp>
    <dsp:sp modelId="{5012D0F9-E426-4C44-85B1-B5D15A7B4879}">
      <dsp:nvSpPr>
        <dsp:cNvPr id="0" name=""/>
        <dsp:cNvSpPr/>
      </dsp:nvSpPr>
      <dsp:spPr>
        <a:xfrm rot="5400000">
          <a:off x="5370805" y="-1998337"/>
          <a:ext cx="1392300" cy="9325912"/>
        </a:xfrm>
        <a:prstGeom prst="round2Same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47650" tIns="165100" rIns="247650" bIns="165100" numCol="1" spcCol="1270" anchor="ctr" anchorCtr="0">
          <a:noAutofit/>
        </a:bodyPr>
        <a:lstStyle/>
        <a:p>
          <a:pPr marL="0" lvl="0" indent="0" algn="l" defTabSz="2889250">
            <a:lnSpc>
              <a:spcPct val="90000"/>
            </a:lnSpc>
            <a:spcBef>
              <a:spcPct val="0"/>
            </a:spcBef>
            <a:spcAft>
              <a:spcPct val="35000"/>
            </a:spcAft>
            <a:buNone/>
          </a:pPr>
          <a:r>
            <a:rPr lang="vi-VN" sz="6500" b="0" kern="1200" noProof="0" dirty="0"/>
            <a:t>Điểm mới quy chế thi</a:t>
          </a:r>
        </a:p>
      </dsp:txBody>
      <dsp:txXfrm rot="-5400000">
        <a:off x="1403999" y="2036435"/>
        <a:ext cx="9257946" cy="1256368"/>
      </dsp:txXfrm>
    </dsp:sp>
    <dsp:sp modelId="{52D715E9-012B-492D-85DB-CC49546E7451}">
      <dsp:nvSpPr>
        <dsp:cNvPr id="0" name=""/>
        <dsp:cNvSpPr/>
      </dsp:nvSpPr>
      <dsp:spPr>
        <a:xfrm>
          <a:off x="0" y="2079618"/>
          <a:ext cx="1170000" cy="1170000"/>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755900">
            <a:lnSpc>
              <a:spcPct val="90000"/>
            </a:lnSpc>
            <a:spcBef>
              <a:spcPct val="0"/>
            </a:spcBef>
            <a:spcAft>
              <a:spcPct val="35000"/>
            </a:spcAft>
            <a:buNone/>
          </a:pPr>
          <a:r>
            <a:rPr lang="vi-VN" sz="6200" b="0" kern="1200" noProof="0" dirty="0"/>
            <a:t>2</a:t>
          </a:r>
        </a:p>
      </dsp:txBody>
      <dsp:txXfrm>
        <a:off x="171343" y="2250961"/>
        <a:ext cx="827314" cy="827314"/>
      </dsp:txXfrm>
    </dsp:sp>
    <dsp:sp modelId="{20BEFA03-6951-4A7C-A59E-41DEF89A1A38}">
      <dsp:nvSpPr>
        <dsp:cNvPr id="0" name=""/>
        <dsp:cNvSpPr/>
      </dsp:nvSpPr>
      <dsp:spPr>
        <a:xfrm rot="5400000">
          <a:off x="5336393" y="-413597"/>
          <a:ext cx="1392300" cy="9325912"/>
        </a:xfrm>
        <a:prstGeom prst="round2Same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47650" tIns="165100" rIns="247650" bIns="165100" numCol="1" spcCol="1270" anchor="ctr" anchorCtr="0">
          <a:noAutofit/>
        </a:bodyPr>
        <a:lstStyle/>
        <a:p>
          <a:pPr marL="0" lvl="0" indent="0" algn="l" defTabSz="2889250">
            <a:lnSpc>
              <a:spcPct val="90000"/>
            </a:lnSpc>
            <a:spcBef>
              <a:spcPct val="0"/>
            </a:spcBef>
            <a:spcAft>
              <a:spcPct val="35000"/>
            </a:spcAft>
            <a:buNone/>
          </a:pPr>
          <a:r>
            <a:rPr lang="vi-VN" sz="6500" b="0" kern="1200" noProof="0" dirty="0"/>
            <a:t>Nghiệp vụ kiểm tra</a:t>
          </a:r>
          <a:endParaRPr lang="vi-VN" sz="6500" kern="1200" noProof="0" dirty="0"/>
        </a:p>
      </dsp:txBody>
      <dsp:txXfrm rot="-5400000">
        <a:off x="1369587" y="3621175"/>
        <a:ext cx="9257946" cy="1256368"/>
      </dsp:txXfrm>
    </dsp:sp>
    <dsp:sp modelId="{45392A94-85D4-4213-B167-8FDD4035D4D9}">
      <dsp:nvSpPr>
        <dsp:cNvPr id="0" name=""/>
        <dsp:cNvSpPr/>
      </dsp:nvSpPr>
      <dsp:spPr>
        <a:xfrm>
          <a:off x="0" y="3664360"/>
          <a:ext cx="1170000" cy="1170000"/>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755900">
            <a:lnSpc>
              <a:spcPct val="90000"/>
            </a:lnSpc>
            <a:spcBef>
              <a:spcPct val="0"/>
            </a:spcBef>
            <a:spcAft>
              <a:spcPct val="35000"/>
            </a:spcAft>
            <a:buNone/>
          </a:pPr>
          <a:r>
            <a:rPr lang="vi-VN" sz="6200" b="0" kern="1200" noProof="0" dirty="0"/>
            <a:t>3</a:t>
          </a:r>
        </a:p>
      </dsp:txBody>
      <dsp:txXfrm>
        <a:off x="171343" y="3835703"/>
        <a:ext cx="827314" cy="8273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006225-47A9-416E-9E0F-B3BB148554B4}">
      <dsp:nvSpPr>
        <dsp:cNvPr id="0" name=""/>
        <dsp:cNvSpPr/>
      </dsp:nvSpPr>
      <dsp:spPr>
        <a:xfrm>
          <a:off x="864155" y="0"/>
          <a:ext cx="9793763" cy="5072061"/>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8A22E9-D91B-4341-A42F-070BA227F18B}">
      <dsp:nvSpPr>
        <dsp:cNvPr id="0" name=""/>
        <dsp:cNvSpPr/>
      </dsp:nvSpPr>
      <dsp:spPr>
        <a:xfrm>
          <a:off x="5817" y="1521618"/>
          <a:ext cx="2200144" cy="2028824"/>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vi-VN" sz="3400" kern="1200"/>
            <a:t>Chuẩn bị thi</a:t>
          </a:r>
          <a:endParaRPr lang="en-US" sz="3400" kern="1200"/>
        </a:p>
      </dsp:txBody>
      <dsp:txXfrm>
        <a:off x="104856" y="1620657"/>
        <a:ext cx="2002066" cy="1830746"/>
      </dsp:txXfrm>
    </dsp:sp>
    <dsp:sp modelId="{690F0B14-C995-4506-B28D-5340BFA0C459}">
      <dsp:nvSpPr>
        <dsp:cNvPr id="0" name=""/>
        <dsp:cNvSpPr/>
      </dsp:nvSpPr>
      <dsp:spPr>
        <a:xfrm>
          <a:off x="2333391" y="1521618"/>
          <a:ext cx="2200144" cy="2028824"/>
        </a:xfrm>
        <a:prstGeom prst="roundRect">
          <a:avLst/>
        </a:prstGeom>
        <a:solidFill>
          <a:schemeClr val="accent4">
            <a:hueOff val="2598923"/>
            <a:satOff val="-11992"/>
            <a:lumOff val="4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vi-VN" sz="3400" kern="1200"/>
            <a:t>Coi thi</a:t>
          </a:r>
          <a:endParaRPr lang="en-US" sz="3400" kern="1200"/>
        </a:p>
      </dsp:txBody>
      <dsp:txXfrm>
        <a:off x="2432430" y="1620657"/>
        <a:ext cx="2002066" cy="1830746"/>
      </dsp:txXfrm>
    </dsp:sp>
    <dsp:sp modelId="{9246E7E4-23B6-4CA9-8E13-363B923E0ED4}">
      <dsp:nvSpPr>
        <dsp:cNvPr id="0" name=""/>
        <dsp:cNvSpPr/>
      </dsp:nvSpPr>
      <dsp:spPr>
        <a:xfrm>
          <a:off x="4660965" y="1521618"/>
          <a:ext cx="2200144" cy="2028824"/>
        </a:xfrm>
        <a:prstGeom prst="roundRect">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vi-VN" sz="3400" kern="1200"/>
            <a:t>Chấm thi</a:t>
          </a:r>
          <a:endParaRPr lang="en-US" sz="3400" kern="1200"/>
        </a:p>
      </dsp:txBody>
      <dsp:txXfrm>
        <a:off x="4760004" y="1620657"/>
        <a:ext cx="2002066" cy="1830746"/>
      </dsp:txXfrm>
    </dsp:sp>
    <dsp:sp modelId="{5F347469-1726-46DE-88C7-8EB23F8F952A}">
      <dsp:nvSpPr>
        <dsp:cNvPr id="0" name=""/>
        <dsp:cNvSpPr/>
      </dsp:nvSpPr>
      <dsp:spPr>
        <a:xfrm>
          <a:off x="6988539" y="1521618"/>
          <a:ext cx="2200144" cy="2028824"/>
        </a:xfrm>
        <a:prstGeom prst="roundRect">
          <a:avLst/>
        </a:prstGeom>
        <a:solidFill>
          <a:schemeClr val="accent4">
            <a:hueOff val="7796769"/>
            <a:satOff val="-35976"/>
            <a:lumOff val="13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vi-VN" sz="3400" kern="1200"/>
            <a:t>Phúc khảo</a:t>
          </a:r>
          <a:endParaRPr lang="en-US" sz="3400" kern="1200"/>
        </a:p>
      </dsp:txBody>
      <dsp:txXfrm>
        <a:off x="7087578" y="1620657"/>
        <a:ext cx="2002066" cy="1830746"/>
      </dsp:txXfrm>
    </dsp:sp>
    <dsp:sp modelId="{3E8BADF2-91D2-4BF0-B4CE-695106951A01}">
      <dsp:nvSpPr>
        <dsp:cNvPr id="0" name=""/>
        <dsp:cNvSpPr/>
      </dsp:nvSpPr>
      <dsp:spPr>
        <a:xfrm>
          <a:off x="9316113" y="1521618"/>
          <a:ext cx="2200144" cy="2028824"/>
        </a:xfrm>
        <a:prstGeom prst="round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vi-VN" sz="3400" kern="1200"/>
            <a:t>Xét công nhận tốt nghiệp</a:t>
          </a:r>
          <a:endParaRPr lang="en-US" sz="3400" kern="1200"/>
        </a:p>
      </dsp:txBody>
      <dsp:txXfrm>
        <a:off x="9415152" y="1620657"/>
        <a:ext cx="2002066" cy="18307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F544BC-E040-4F4A-9EC1-00B9AA35A2D8}">
      <dsp:nvSpPr>
        <dsp:cNvPr id="0" name=""/>
        <dsp:cNvSpPr/>
      </dsp:nvSpPr>
      <dsp:spPr>
        <a:xfrm>
          <a:off x="6936874" y="3304279"/>
          <a:ext cx="2586840" cy="615550"/>
        </a:xfrm>
        <a:custGeom>
          <a:avLst/>
          <a:gdLst/>
          <a:ahLst/>
          <a:cxnLst/>
          <a:rect l="0" t="0" r="0" b="0"/>
          <a:pathLst>
            <a:path>
              <a:moveTo>
                <a:pt x="0" y="0"/>
              </a:moveTo>
              <a:lnTo>
                <a:pt x="0" y="419479"/>
              </a:lnTo>
              <a:lnTo>
                <a:pt x="2586840" y="419479"/>
              </a:lnTo>
              <a:lnTo>
                <a:pt x="2586840" y="61555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E358A10-ABCA-4CF2-A93E-18305401D7E8}">
      <dsp:nvSpPr>
        <dsp:cNvPr id="0" name=""/>
        <dsp:cNvSpPr/>
      </dsp:nvSpPr>
      <dsp:spPr>
        <a:xfrm>
          <a:off x="6891154" y="3304279"/>
          <a:ext cx="91440" cy="615550"/>
        </a:xfrm>
        <a:custGeom>
          <a:avLst/>
          <a:gdLst/>
          <a:ahLst/>
          <a:cxnLst/>
          <a:rect l="0" t="0" r="0" b="0"/>
          <a:pathLst>
            <a:path>
              <a:moveTo>
                <a:pt x="45720" y="0"/>
              </a:moveTo>
              <a:lnTo>
                <a:pt x="45720" y="61555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24DB47F-F896-42E4-B94D-A39FB6941588}">
      <dsp:nvSpPr>
        <dsp:cNvPr id="0" name=""/>
        <dsp:cNvSpPr/>
      </dsp:nvSpPr>
      <dsp:spPr>
        <a:xfrm>
          <a:off x="4350033" y="3304279"/>
          <a:ext cx="2586840" cy="615550"/>
        </a:xfrm>
        <a:custGeom>
          <a:avLst/>
          <a:gdLst/>
          <a:ahLst/>
          <a:cxnLst/>
          <a:rect l="0" t="0" r="0" b="0"/>
          <a:pathLst>
            <a:path>
              <a:moveTo>
                <a:pt x="2586840" y="0"/>
              </a:moveTo>
              <a:lnTo>
                <a:pt x="2586840" y="419479"/>
              </a:lnTo>
              <a:lnTo>
                <a:pt x="0" y="419479"/>
              </a:lnTo>
              <a:lnTo>
                <a:pt x="0" y="61555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43E8BCB-8352-433D-8707-364C7AE65F9E}">
      <dsp:nvSpPr>
        <dsp:cNvPr id="0" name=""/>
        <dsp:cNvSpPr/>
      </dsp:nvSpPr>
      <dsp:spPr>
        <a:xfrm>
          <a:off x="4350033" y="1344747"/>
          <a:ext cx="2586840" cy="615550"/>
        </a:xfrm>
        <a:custGeom>
          <a:avLst/>
          <a:gdLst/>
          <a:ahLst/>
          <a:cxnLst/>
          <a:rect l="0" t="0" r="0" b="0"/>
          <a:pathLst>
            <a:path>
              <a:moveTo>
                <a:pt x="0" y="0"/>
              </a:moveTo>
              <a:lnTo>
                <a:pt x="0" y="419479"/>
              </a:lnTo>
              <a:lnTo>
                <a:pt x="2586840" y="419479"/>
              </a:lnTo>
              <a:lnTo>
                <a:pt x="2586840" y="61555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411EBA5-556C-4F25-8E8D-A38E1410107E}">
      <dsp:nvSpPr>
        <dsp:cNvPr id="0" name=""/>
        <dsp:cNvSpPr/>
      </dsp:nvSpPr>
      <dsp:spPr>
        <a:xfrm>
          <a:off x="1717472" y="3304279"/>
          <a:ext cx="91440" cy="615550"/>
        </a:xfrm>
        <a:custGeom>
          <a:avLst/>
          <a:gdLst/>
          <a:ahLst/>
          <a:cxnLst/>
          <a:rect l="0" t="0" r="0" b="0"/>
          <a:pathLst>
            <a:path>
              <a:moveTo>
                <a:pt x="45720" y="0"/>
              </a:moveTo>
              <a:lnTo>
                <a:pt x="45720" y="61555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D5CB769-BAE2-4A50-99A4-FCE89A96CAFD}">
      <dsp:nvSpPr>
        <dsp:cNvPr id="0" name=""/>
        <dsp:cNvSpPr/>
      </dsp:nvSpPr>
      <dsp:spPr>
        <a:xfrm>
          <a:off x="1763192" y="1344747"/>
          <a:ext cx="2586840" cy="615550"/>
        </a:xfrm>
        <a:custGeom>
          <a:avLst/>
          <a:gdLst/>
          <a:ahLst/>
          <a:cxnLst/>
          <a:rect l="0" t="0" r="0" b="0"/>
          <a:pathLst>
            <a:path>
              <a:moveTo>
                <a:pt x="2586840" y="0"/>
              </a:moveTo>
              <a:lnTo>
                <a:pt x="2586840" y="419479"/>
              </a:lnTo>
              <a:lnTo>
                <a:pt x="0" y="419479"/>
              </a:lnTo>
              <a:lnTo>
                <a:pt x="0" y="61555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0429BF9-ACDB-4869-8E0A-BE065855E1A2}">
      <dsp:nvSpPr>
        <dsp:cNvPr id="0" name=""/>
        <dsp:cNvSpPr/>
      </dsp:nvSpPr>
      <dsp:spPr>
        <a:xfrm>
          <a:off x="3291780" y="766"/>
          <a:ext cx="2116506" cy="1343981"/>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B700653-4D56-4C5A-8ACA-058DF9EBF2D5}">
      <dsp:nvSpPr>
        <dsp:cNvPr id="0" name=""/>
        <dsp:cNvSpPr/>
      </dsp:nvSpPr>
      <dsp:spPr>
        <a:xfrm>
          <a:off x="3526947" y="224175"/>
          <a:ext cx="2116506" cy="1343981"/>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vi-VN" sz="2600" kern="1200" dirty="0"/>
            <a:t>Đoàn kiểm tra</a:t>
          </a:r>
          <a:endParaRPr lang="en-US" sz="2600" kern="1200" dirty="0"/>
        </a:p>
      </dsp:txBody>
      <dsp:txXfrm>
        <a:off x="3566311" y="263539"/>
        <a:ext cx="2037778" cy="1265253"/>
      </dsp:txXfrm>
    </dsp:sp>
    <dsp:sp modelId="{E8041E64-0EF6-4F56-83CE-0802535256B2}">
      <dsp:nvSpPr>
        <dsp:cNvPr id="0" name=""/>
        <dsp:cNvSpPr/>
      </dsp:nvSpPr>
      <dsp:spPr>
        <a:xfrm>
          <a:off x="704939" y="1960298"/>
          <a:ext cx="2116506" cy="1343981"/>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7150731-C5F6-468C-8F80-FDDE775B248E}">
      <dsp:nvSpPr>
        <dsp:cNvPr id="0" name=""/>
        <dsp:cNvSpPr/>
      </dsp:nvSpPr>
      <dsp:spPr>
        <a:xfrm>
          <a:off x="940106" y="2183707"/>
          <a:ext cx="2116506" cy="1343981"/>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vi-VN" sz="2600" kern="1200" dirty="0"/>
            <a:t>Tổ lãnh đạo</a:t>
          </a:r>
          <a:endParaRPr lang="en-US" sz="2600" kern="1200" dirty="0"/>
        </a:p>
      </dsp:txBody>
      <dsp:txXfrm>
        <a:off x="979470" y="2223071"/>
        <a:ext cx="2037778" cy="1265253"/>
      </dsp:txXfrm>
    </dsp:sp>
    <dsp:sp modelId="{ADC68DD9-D251-4CF4-8AC8-A32599193A04}">
      <dsp:nvSpPr>
        <dsp:cNvPr id="0" name=""/>
        <dsp:cNvSpPr/>
      </dsp:nvSpPr>
      <dsp:spPr>
        <a:xfrm>
          <a:off x="704939" y="3919830"/>
          <a:ext cx="2116506" cy="1343981"/>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B7E1777-D525-42AA-A96E-02994C4D6BDB}">
      <dsp:nvSpPr>
        <dsp:cNvPr id="0" name=""/>
        <dsp:cNvSpPr/>
      </dsp:nvSpPr>
      <dsp:spPr>
        <a:xfrm>
          <a:off x="940106" y="4143239"/>
          <a:ext cx="2116506" cy="1343981"/>
        </a:xfrm>
        <a:prstGeom prst="roundRect">
          <a:avLst>
            <a:gd name="adj" fmla="val 10000"/>
          </a:avLst>
        </a:prstGeom>
        <a:solidFill>
          <a:schemeClr val="lt1">
            <a:alpha val="90000"/>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vi-VN" sz="2600" kern="1200" dirty="0"/>
            <a:t>Công tác chỉ đạo, tổ chức</a:t>
          </a:r>
          <a:endParaRPr lang="en-US" sz="2600" kern="1200" dirty="0"/>
        </a:p>
      </dsp:txBody>
      <dsp:txXfrm>
        <a:off x="979470" y="4182603"/>
        <a:ext cx="2037778" cy="1265253"/>
      </dsp:txXfrm>
    </dsp:sp>
    <dsp:sp modelId="{27BB8CEA-EEFB-4CAE-9060-083FBA4A578E}">
      <dsp:nvSpPr>
        <dsp:cNvPr id="0" name=""/>
        <dsp:cNvSpPr/>
      </dsp:nvSpPr>
      <dsp:spPr>
        <a:xfrm>
          <a:off x="5878621" y="1960298"/>
          <a:ext cx="2116506" cy="1343981"/>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B5EB5D7-007D-43F5-A420-8C27798BE7A6}">
      <dsp:nvSpPr>
        <dsp:cNvPr id="0" name=""/>
        <dsp:cNvSpPr/>
      </dsp:nvSpPr>
      <dsp:spPr>
        <a:xfrm>
          <a:off x="6113788" y="2183707"/>
          <a:ext cx="2116506" cy="1343981"/>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vi-VN" sz="2600" kern="1200" dirty="0"/>
            <a:t>Tổ kiểm tra ở điểm thi</a:t>
          </a:r>
          <a:endParaRPr lang="en-US" sz="2600" kern="1200" dirty="0"/>
        </a:p>
      </dsp:txBody>
      <dsp:txXfrm>
        <a:off x="6153152" y="2223071"/>
        <a:ext cx="2037778" cy="1265253"/>
      </dsp:txXfrm>
    </dsp:sp>
    <dsp:sp modelId="{CB8636BC-E4C8-4209-80A1-E63996F88638}">
      <dsp:nvSpPr>
        <dsp:cNvPr id="0" name=""/>
        <dsp:cNvSpPr/>
      </dsp:nvSpPr>
      <dsp:spPr>
        <a:xfrm>
          <a:off x="3291780" y="3919830"/>
          <a:ext cx="2116506" cy="1343981"/>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617DB07-ADDC-4DE2-A498-82B6F9E1908F}">
      <dsp:nvSpPr>
        <dsp:cNvPr id="0" name=""/>
        <dsp:cNvSpPr/>
      </dsp:nvSpPr>
      <dsp:spPr>
        <a:xfrm>
          <a:off x="3526947" y="4143239"/>
          <a:ext cx="2116506" cy="1343981"/>
        </a:xfrm>
        <a:prstGeom prst="roundRect">
          <a:avLst>
            <a:gd name="adj" fmla="val 10000"/>
          </a:avLst>
        </a:prstGeom>
        <a:solidFill>
          <a:schemeClr val="lt1">
            <a:alpha val="90000"/>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vi-VN" sz="2600" kern="1200" dirty="0"/>
            <a:t>Chuẩn bị thi</a:t>
          </a:r>
          <a:endParaRPr lang="en-US" sz="2600" kern="1200" dirty="0"/>
        </a:p>
      </dsp:txBody>
      <dsp:txXfrm>
        <a:off x="3566311" y="4182603"/>
        <a:ext cx="2037778" cy="1265253"/>
      </dsp:txXfrm>
    </dsp:sp>
    <dsp:sp modelId="{9746D50B-1F35-419C-B045-97F35C80ABF5}">
      <dsp:nvSpPr>
        <dsp:cNvPr id="0" name=""/>
        <dsp:cNvSpPr/>
      </dsp:nvSpPr>
      <dsp:spPr>
        <a:xfrm>
          <a:off x="5878621" y="3919830"/>
          <a:ext cx="2116506" cy="1343981"/>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2F348C0-FAA9-4AF5-BD08-28DD04411743}">
      <dsp:nvSpPr>
        <dsp:cNvPr id="0" name=""/>
        <dsp:cNvSpPr/>
      </dsp:nvSpPr>
      <dsp:spPr>
        <a:xfrm>
          <a:off x="6113788" y="4143239"/>
          <a:ext cx="2116506" cy="1343981"/>
        </a:xfrm>
        <a:prstGeom prst="roundRect">
          <a:avLst>
            <a:gd name="adj" fmla="val 10000"/>
          </a:avLst>
        </a:prstGeom>
        <a:solidFill>
          <a:schemeClr val="lt1">
            <a:alpha val="90000"/>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vi-VN" sz="2600" kern="1200" dirty="0"/>
            <a:t>Coi thi</a:t>
          </a:r>
          <a:endParaRPr lang="en-US" sz="2600" kern="1200" dirty="0"/>
        </a:p>
      </dsp:txBody>
      <dsp:txXfrm>
        <a:off x="6153152" y="4182603"/>
        <a:ext cx="2037778" cy="1265253"/>
      </dsp:txXfrm>
    </dsp:sp>
    <dsp:sp modelId="{B3390950-64AA-4209-B6BA-C982EC15DA27}">
      <dsp:nvSpPr>
        <dsp:cNvPr id="0" name=""/>
        <dsp:cNvSpPr/>
      </dsp:nvSpPr>
      <dsp:spPr>
        <a:xfrm>
          <a:off x="8465462" y="3919830"/>
          <a:ext cx="2116506" cy="1343981"/>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029D0BB-F44D-4D85-A27B-454DBE93E529}">
      <dsp:nvSpPr>
        <dsp:cNvPr id="0" name=""/>
        <dsp:cNvSpPr/>
      </dsp:nvSpPr>
      <dsp:spPr>
        <a:xfrm>
          <a:off x="8700629" y="4143239"/>
          <a:ext cx="2116506" cy="1343981"/>
        </a:xfrm>
        <a:prstGeom prst="roundRect">
          <a:avLst>
            <a:gd name="adj" fmla="val 10000"/>
          </a:avLst>
        </a:prstGeom>
        <a:solidFill>
          <a:schemeClr val="lt1">
            <a:alpha val="90000"/>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vi-VN" sz="2600" kern="1200" dirty="0"/>
            <a:t>Thanh tra thi của Sở GD&amp;ĐT</a:t>
          </a:r>
          <a:endParaRPr lang="en-US" sz="2600" kern="1200" dirty="0"/>
        </a:p>
      </dsp:txBody>
      <dsp:txXfrm>
        <a:off x="8739993" y="4182603"/>
        <a:ext cx="2037778" cy="126525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8A9154-0BEB-4230-91C9-16FAC1EF6E1C}">
      <dsp:nvSpPr>
        <dsp:cNvPr id="0" name=""/>
        <dsp:cNvSpPr/>
      </dsp:nvSpPr>
      <dsp:spPr>
        <a:xfrm rot="5400000">
          <a:off x="5370805" y="-3624637"/>
          <a:ext cx="1392300" cy="9325912"/>
        </a:xfrm>
        <a:prstGeom prst="round2Same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47650" tIns="165100" rIns="247650" bIns="165100" numCol="1" spcCol="1270" anchor="ctr" anchorCtr="0">
          <a:noAutofit/>
        </a:bodyPr>
        <a:lstStyle/>
        <a:p>
          <a:pPr marL="0" lvl="0" indent="0" algn="l" defTabSz="2889250">
            <a:lnSpc>
              <a:spcPct val="90000"/>
            </a:lnSpc>
            <a:spcBef>
              <a:spcPct val="0"/>
            </a:spcBef>
            <a:spcAft>
              <a:spcPct val="35000"/>
            </a:spcAft>
            <a:buNone/>
          </a:pPr>
          <a:r>
            <a:rPr lang="vi-VN" sz="6500" b="0" kern="1200" noProof="0" dirty="0"/>
            <a:t>Nhiệm vụ kiểm tra</a:t>
          </a:r>
        </a:p>
      </dsp:txBody>
      <dsp:txXfrm rot="-5400000">
        <a:off x="1403999" y="410135"/>
        <a:ext cx="9257946" cy="1256368"/>
      </dsp:txXfrm>
    </dsp:sp>
    <dsp:sp modelId="{7D701CF5-2CC3-48B9-A656-E2968A10AA3B}">
      <dsp:nvSpPr>
        <dsp:cNvPr id="0" name=""/>
        <dsp:cNvSpPr/>
      </dsp:nvSpPr>
      <dsp:spPr>
        <a:xfrm>
          <a:off x="0" y="453318"/>
          <a:ext cx="1170000" cy="1170000"/>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755900">
            <a:lnSpc>
              <a:spcPct val="90000"/>
            </a:lnSpc>
            <a:spcBef>
              <a:spcPct val="0"/>
            </a:spcBef>
            <a:spcAft>
              <a:spcPct val="35000"/>
            </a:spcAft>
            <a:buNone/>
          </a:pPr>
          <a:r>
            <a:rPr lang="vi-VN" sz="6200" b="0" kern="1200" noProof="0" dirty="0"/>
            <a:t>1</a:t>
          </a:r>
        </a:p>
      </dsp:txBody>
      <dsp:txXfrm>
        <a:off x="171343" y="624661"/>
        <a:ext cx="827314" cy="827314"/>
      </dsp:txXfrm>
    </dsp:sp>
    <dsp:sp modelId="{5012D0F9-E426-4C44-85B1-B5D15A7B4879}">
      <dsp:nvSpPr>
        <dsp:cNvPr id="0" name=""/>
        <dsp:cNvSpPr/>
      </dsp:nvSpPr>
      <dsp:spPr>
        <a:xfrm rot="5400000">
          <a:off x="5370805" y="-1998337"/>
          <a:ext cx="1392300" cy="9325912"/>
        </a:xfrm>
        <a:prstGeom prst="round2SameRect">
          <a:avLst/>
        </a:prstGeom>
        <a:solidFill>
          <a:srgbClr val="00FF00"/>
        </a:solidFill>
        <a:ln w="6350" cap="flat" cmpd="sng" algn="ctr">
          <a:solidFill>
            <a:schemeClr val="accent2">
              <a:alpha val="90000"/>
              <a:tint val="4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47650" tIns="165100" rIns="247650" bIns="165100" numCol="1" spcCol="1270" anchor="ctr" anchorCtr="0">
          <a:noAutofit/>
        </a:bodyPr>
        <a:lstStyle/>
        <a:p>
          <a:pPr marL="0" lvl="0" indent="0" algn="l" defTabSz="2889250">
            <a:lnSpc>
              <a:spcPct val="90000"/>
            </a:lnSpc>
            <a:spcBef>
              <a:spcPct val="0"/>
            </a:spcBef>
            <a:spcAft>
              <a:spcPct val="35000"/>
            </a:spcAft>
            <a:buNone/>
          </a:pPr>
          <a:r>
            <a:rPr lang="vi-VN" sz="6500" b="0" kern="1200" noProof="0" dirty="0"/>
            <a:t>Điểm mới quy chế thi</a:t>
          </a:r>
        </a:p>
      </dsp:txBody>
      <dsp:txXfrm rot="-5400000">
        <a:off x="1403999" y="2036435"/>
        <a:ext cx="9257946" cy="1256368"/>
      </dsp:txXfrm>
    </dsp:sp>
    <dsp:sp modelId="{52D715E9-012B-492D-85DB-CC49546E7451}">
      <dsp:nvSpPr>
        <dsp:cNvPr id="0" name=""/>
        <dsp:cNvSpPr/>
      </dsp:nvSpPr>
      <dsp:spPr>
        <a:xfrm>
          <a:off x="0" y="2079618"/>
          <a:ext cx="1170000" cy="1170000"/>
        </a:xfrm>
        <a:prstGeom prst="ellipse">
          <a:avLst/>
        </a:prstGeom>
        <a:solidFill>
          <a:srgbClr val="00FF0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755900">
            <a:lnSpc>
              <a:spcPct val="90000"/>
            </a:lnSpc>
            <a:spcBef>
              <a:spcPct val="0"/>
            </a:spcBef>
            <a:spcAft>
              <a:spcPct val="35000"/>
            </a:spcAft>
            <a:buNone/>
          </a:pPr>
          <a:r>
            <a:rPr lang="vi-VN" sz="6200" b="0" kern="1200" noProof="0" dirty="0"/>
            <a:t>2</a:t>
          </a:r>
        </a:p>
      </dsp:txBody>
      <dsp:txXfrm>
        <a:off x="171343" y="2250961"/>
        <a:ext cx="827314" cy="827314"/>
      </dsp:txXfrm>
    </dsp:sp>
    <dsp:sp modelId="{20BEFA03-6951-4A7C-A59E-41DEF89A1A38}">
      <dsp:nvSpPr>
        <dsp:cNvPr id="0" name=""/>
        <dsp:cNvSpPr/>
      </dsp:nvSpPr>
      <dsp:spPr>
        <a:xfrm rot="5400000">
          <a:off x="5336393" y="-413597"/>
          <a:ext cx="1392300" cy="9325912"/>
        </a:xfrm>
        <a:prstGeom prst="round2Same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47650" tIns="165100" rIns="247650" bIns="165100" numCol="1" spcCol="1270" anchor="ctr" anchorCtr="0">
          <a:noAutofit/>
        </a:bodyPr>
        <a:lstStyle/>
        <a:p>
          <a:pPr marL="0" lvl="0" indent="0" algn="l" defTabSz="2889250">
            <a:lnSpc>
              <a:spcPct val="90000"/>
            </a:lnSpc>
            <a:spcBef>
              <a:spcPct val="0"/>
            </a:spcBef>
            <a:spcAft>
              <a:spcPct val="35000"/>
            </a:spcAft>
            <a:buNone/>
          </a:pPr>
          <a:r>
            <a:rPr lang="vi-VN" sz="6500" b="0" kern="1200" noProof="0" dirty="0"/>
            <a:t>Nghiệp vụ kiểm tra</a:t>
          </a:r>
          <a:endParaRPr lang="vi-VN" sz="6500" kern="1200" noProof="0" dirty="0"/>
        </a:p>
      </dsp:txBody>
      <dsp:txXfrm rot="-5400000">
        <a:off x="1369587" y="3621175"/>
        <a:ext cx="9257946" cy="1256368"/>
      </dsp:txXfrm>
    </dsp:sp>
    <dsp:sp modelId="{45392A94-85D4-4213-B167-8FDD4035D4D9}">
      <dsp:nvSpPr>
        <dsp:cNvPr id="0" name=""/>
        <dsp:cNvSpPr/>
      </dsp:nvSpPr>
      <dsp:spPr>
        <a:xfrm>
          <a:off x="0" y="3664360"/>
          <a:ext cx="1170000" cy="1170000"/>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755900">
            <a:lnSpc>
              <a:spcPct val="90000"/>
            </a:lnSpc>
            <a:spcBef>
              <a:spcPct val="0"/>
            </a:spcBef>
            <a:spcAft>
              <a:spcPct val="35000"/>
            </a:spcAft>
            <a:buNone/>
          </a:pPr>
          <a:r>
            <a:rPr lang="vi-VN" sz="6200" b="0" kern="1200" noProof="0" dirty="0"/>
            <a:t>3</a:t>
          </a:r>
        </a:p>
      </dsp:txBody>
      <dsp:txXfrm>
        <a:off x="171343" y="3835703"/>
        <a:ext cx="827314" cy="82731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8A9154-0BEB-4230-91C9-16FAC1EF6E1C}">
      <dsp:nvSpPr>
        <dsp:cNvPr id="0" name=""/>
        <dsp:cNvSpPr/>
      </dsp:nvSpPr>
      <dsp:spPr>
        <a:xfrm rot="5400000">
          <a:off x="5370805" y="-3624637"/>
          <a:ext cx="1392300" cy="9325912"/>
        </a:xfrm>
        <a:prstGeom prst="round2Same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47650" tIns="165100" rIns="247650" bIns="165100" numCol="1" spcCol="1270" anchor="ctr" anchorCtr="0">
          <a:noAutofit/>
        </a:bodyPr>
        <a:lstStyle/>
        <a:p>
          <a:pPr marL="0" lvl="0" indent="0" algn="l" defTabSz="2889250">
            <a:lnSpc>
              <a:spcPct val="90000"/>
            </a:lnSpc>
            <a:spcBef>
              <a:spcPct val="0"/>
            </a:spcBef>
            <a:spcAft>
              <a:spcPct val="35000"/>
            </a:spcAft>
            <a:buNone/>
          </a:pPr>
          <a:r>
            <a:rPr lang="vi-VN" sz="6500" b="0" kern="1200" noProof="0" dirty="0"/>
            <a:t>Nhiệm vụ kiểm tra</a:t>
          </a:r>
        </a:p>
      </dsp:txBody>
      <dsp:txXfrm rot="-5400000">
        <a:off x="1403999" y="410135"/>
        <a:ext cx="9257946" cy="1256368"/>
      </dsp:txXfrm>
    </dsp:sp>
    <dsp:sp modelId="{7D701CF5-2CC3-48B9-A656-E2968A10AA3B}">
      <dsp:nvSpPr>
        <dsp:cNvPr id="0" name=""/>
        <dsp:cNvSpPr/>
      </dsp:nvSpPr>
      <dsp:spPr>
        <a:xfrm>
          <a:off x="0" y="453318"/>
          <a:ext cx="1170000" cy="1170000"/>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755900">
            <a:lnSpc>
              <a:spcPct val="90000"/>
            </a:lnSpc>
            <a:spcBef>
              <a:spcPct val="0"/>
            </a:spcBef>
            <a:spcAft>
              <a:spcPct val="35000"/>
            </a:spcAft>
            <a:buNone/>
          </a:pPr>
          <a:r>
            <a:rPr lang="vi-VN" sz="6200" b="0" kern="1200" noProof="0" dirty="0"/>
            <a:t>1</a:t>
          </a:r>
        </a:p>
      </dsp:txBody>
      <dsp:txXfrm>
        <a:off x="171343" y="624661"/>
        <a:ext cx="827314" cy="827314"/>
      </dsp:txXfrm>
    </dsp:sp>
    <dsp:sp modelId="{5012D0F9-E426-4C44-85B1-B5D15A7B4879}">
      <dsp:nvSpPr>
        <dsp:cNvPr id="0" name=""/>
        <dsp:cNvSpPr/>
      </dsp:nvSpPr>
      <dsp:spPr>
        <a:xfrm rot="5400000">
          <a:off x="5370805" y="-1998337"/>
          <a:ext cx="1392300" cy="9325912"/>
        </a:xfrm>
        <a:prstGeom prst="round2Same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47650" tIns="165100" rIns="247650" bIns="165100" numCol="1" spcCol="1270" anchor="ctr" anchorCtr="0">
          <a:noAutofit/>
        </a:bodyPr>
        <a:lstStyle/>
        <a:p>
          <a:pPr marL="0" lvl="0" indent="0" algn="l" defTabSz="2889250">
            <a:lnSpc>
              <a:spcPct val="90000"/>
            </a:lnSpc>
            <a:spcBef>
              <a:spcPct val="0"/>
            </a:spcBef>
            <a:spcAft>
              <a:spcPct val="35000"/>
            </a:spcAft>
            <a:buNone/>
          </a:pPr>
          <a:r>
            <a:rPr lang="vi-VN" sz="6500" b="0" kern="1200" noProof="0" dirty="0"/>
            <a:t>Điểm mới quy chế thi</a:t>
          </a:r>
        </a:p>
      </dsp:txBody>
      <dsp:txXfrm rot="-5400000">
        <a:off x="1403999" y="2036435"/>
        <a:ext cx="9257946" cy="1256368"/>
      </dsp:txXfrm>
    </dsp:sp>
    <dsp:sp modelId="{52D715E9-012B-492D-85DB-CC49546E7451}">
      <dsp:nvSpPr>
        <dsp:cNvPr id="0" name=""/>
        <dsp:cNvSpPr/>
      </dsp:nvSpPr>
      <dsp:spPr>
        <a:xfrm>
          <a:off x="0" y="2079618"/>
          <a:ext cx="1170000" cy="1170000"/>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755900">
            <a:lnSpc>
              <a:spcPct val="90000"/>
            </a:lnSpc>
            <a:spcBef>
              <a:spcPct val="0"/>
            </a:spcBef>
            <a:spcAft>
              <a:spcPct val="35000"/>
            </a:spcAft>
            <a:buNone/>
          </a:pPr>
          <a:r>
            <a:rPr lang="vi-VN" sz="6200" b="0" kern="1200" noProof="0" dirty="0"/>
            <a:t>2</a:t>
          </a:r>
        </a:p>
      </dsp:txBody>
      <dsp:txXfrm>
        <a:off x="171343" y="2250961"/>
        <a:ext cx="827314" cy="827314"/>
      </dsp:txXfrm>
    </dsp:sp>
    <dsp:sp modelId="{20BEFA03-6951-4A7C-A59E-41DEF89A1A38}">
      <dsp:nvSpPr>
        <dsp:cNvPr id="0" name=""/>
        <dsp:cNvSpPr/>
      </dsp:nvSpPr>
      <dsp:spPr>
        <a:xfrm rot="5400000">
          <a:off x="5336393" y="-413597"/>
          <a:ext cx="1392300" cy="9325912"/>
        </a:xfrm>
        <a:prstGeom prst="round2SameRect">
          <a:avLst/>
        </a:prstGeom>
        <a:solidFill>
          <a:srgbClr val="00FF00"/>
        </a:solidFill>
        <a:ln w="6350" cap="flat" cmpd="sng" algn="ctr">
          <a:solidFill>
            <a:schemeClr val="accent2">
              <a:alpha val="90000"/>
              <a:tint val="4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47650" tIns="165100" rIns="247650" bIns="165100" numCol="1" spcCol="1270" anchor="ctr" anchorCtr="0">
          <a:noAutofit/>
        </a:bodyPr>
        <a:lstStyle/>
        <a:p>
          <a:pPr marL="0" lvl="0" indent="0" algn="l" defTabSz="2889250">
            <a:lnSpc>
              <a:spcPct val="90000"/>
            </a:lnSpc>
            <a:spcBef>
              <a:spcPct val="0"/>
            </a:spcBef>
            <a:spcAft>
              <a:spcPct val="35000"/>
            </a:spcAft>
            <a:buNone/>
          </a:pPr>
          <a:r>
            <a:rPr lang="vi-VN" sz="6500" b="0" kern="1200" noProof="0" dirty="0"/>
            <a:t>Nghiệp vụ kiểm tra</a:t>
          </a:r>
          <a:endParaRPr lang="vi-VN" sz="6500" kern="1200" noProof="0" dirty="0"/>
        </a:p>
      </dsp:txBody>
      <dsp:txXfrm rot="-5400000">
        <a:off x="1369587" y="3621175"/>
        <a:ext cx="9257946" cy="1256368"/>
      </dsp:txXfrm>
    </dsp:sp>
    <dsp:sp modelId="{45392A94-85D4-4213-B167-8FDD4035D4D9}">
      <dsp:nvSpPr>
        <dsp:cNvPr id="0" name=""/>
        <dsp:cNvSpPr/>
      </dsp:nvSpPr>
      <dsp:spPr>
        <a:xfrm>
          <a:off x="0" y="3664360"/>
          <a:ext cx="1170000" cy="1170000"/>
        </a:xfrm>
        <a:prstGeom prst="ellipse">
          <a:avLst/>
        </a:prstGeom>
        <a:solidFill>
          <a:srgbClr val="00FF0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755900">
            <a:lnSpc>
              <a:spcPct val="90000"/>
            </a:lnSpc>
            <a:spcBef>
              <a:spcPct val="0"/>
            </a:spcBef>
            <a:spcAft>
              <a:spcPct val="35000"/>
            </a:spcAft>
            <a:buNone/>
          </a:pPr>
          <a:r>
            <a:rPr lang="vi-VN" sz="6200" b="0" kern="1200" noProof="0" dirty="0"/>
            <a:t>3</a:t>
          </a:r>
        </a:p>
      </dsp:txBody>
      <dsp:txXfrm>
        <a:off x="171343" y="3835703"/>
        <a:ext cx="827314" cy="827314"/>
      </dsp:txXfrm>
    </dsp:sp>
  </dsp:spTree>
</dsp:drawing>
</file>

<file path=ppt/diagrams/layout1.xml><?xml version="1.0" encoding="utf-8"?>
<dgm:layoutDef xmlns:dgm="http://schemas.openxmlformats.org/drawingml/2006/diagram" xmlns:a="http://schemas.openxmlformats.org/drawingml/2006/main" uniqueId="urn:diagrams.loki3.com/NumberedList">
  <dgm:title val="Numbered List"/>
  <dgm:desc val="Use for numbering or lettering a sequence. Level 1 text should be a short number or letter. Works well with large amounts of Level 2 text."/>
  <dgm:catLst>
    <dgm:cat type="list" pri="4130"/>
    <dgm:cat type="other" pri="1400"/>
  </dgm:catLst>
  <dgm:sampData>
    <dgm:dataModel>
      <dgm:ptLst>
        <dgm:pt modelId="0" type="doc"/>
        <dgm:pt modelId="1">
          <dgm:t>
            <a:bodyPr/>
            <a:lstStyle/>
            <a:p>
              <a:r>
                <a:t>1</a:t>
              </a:r>
            </a:p>
          </dgm:t>
        </dgm:pt>
        <dgm:pt modelId="11"/>
        <dgm:pt modelId="2">
          <dgm:t>
            <a:bodyPr/>
            <a:lstStyle/>
            <a:p>
              <a:r>
                <a:t>2</a:t>
              </a:r>
            </a:p>
          </dgm:t>
        </dgm:pt>
        <dgm:pt modelId="21"/>
        <dgm:pt modelId="3">
          <dgm:t>
            <a:bodyPr/>
            <a:lstStyle/>
            <a:p>
              <a:r>
                <a:t>3</a:t>
              </a:r>
            </a:p>
          </dgm:t>
        </dgm:pt>
        <dgm:pt modelId="31"/>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dgm:varLst>
    <dgm:alg type="lin">
      <dgm:param type="linDir" val="fromT"/>
      <dgm:param type="nodeHorzAlign" val="l"/>
    </dgm:alg>
    <dgm:shape xmlns:r="http://schemas.openxmlformats.org/officeDocument/2006/relationships" r:blip="">
      <dgm:adjLst/>
    </dgm:shape>
    <dgm:presOf/>
    <dgm:constrLst>
      <dgm:constr type="w" for="ch" forName="composite" refType="w"/>
      <dgm:constr type="primFontSz" for="des" forName="desTx" op="equ" val="65"/>
      <dgm:constr type="primFontSz" for="des" forName="labelTx" op="equ" val="65"/>
      <dgm:constr type="h" for="des" forName="labelTx" refType="primFontSz" refFor="des" refForName="desTx" fact="0.6"/>
      <dgm:constr type="userA" for="des" forName="composite" refType="primFontSz" refFor="des" refForName="desTx" fact="0.5"/>
      <dgm:constr type="h" for="ch" forName="sp" refType="primFontSz" refFor="des" refForName="desTx" fact="0.1"/>
    </dgm:constrLst>
    <dgm:ruleLst>
      <dgm:rule type="primFontSz" for="des" forName="desTx" val="5" fact="NaN" max="NaN"/>
    </dgm:ruleLst>
    <dgm:forEach name="Name1" axis="ch" ptType="node">
      <dgm:layoutNode name="composite">
        <dgm:alg type="composite"/>
        <dgm:shape xmlns:r="http://schemas.openxmlformats.org/officeDocument/2006/relationships" r:blip="">
          <dgm:adjLst/>
        </dgm:shape>
        <dgm:presOf/>
        <dgm:choose name="Name2">
          <dgm:if name="Name3" func="var" arg="dir" op="equ" val="norm">
            <dgm:constrLst>
              <dgm:constr type="userA"/>
              <dgm:constr type="l" for="ch" forName="desTx" refType="userA" fact="1.2"/>
              <dgm:constr type="r" for="ch" forName="desTx" refType="w"/>
              <dgm:constr type="t" for="ch" forName="desTx"/>
              <dgm:constr type="h" for="ch" forName="desTx" refType="userA" fact="1.19"/>
              <dgm:constr type="w" for="ch" forName="labelTx" refType="userA"/>
              <dgm:constr type="h" for="ch" forName="labelTx" refType="userA"/>
              <dgm:constr type="l" for="ch" forName="labelTx"/>
              <dgm:constr type="ctrY" for="ch" forName="labelTx" refType="h" refFor="ch" refForName="desTx" fact="0.5"/>
            </dgm:constrLst>
          </dgm:if>
          <dgm:else name="Name4">
            <dgm:constrLst>
              <dgm:constr type="userA"/>
              <dgm:constr type="w" for="ch" forName="desTx" refType="w"/>
              <dgm:constr type="wOff" for="ch" forName="desTx" refType="userA" fact="-1.2"/>
              <dgm:constr type="h" for="ch" forName="desTx" refType="userA" fact="1.19"/>
              <dgm:constr type="l" for="ch" forName="desTx"/>
              <dgm:constr type="t" for="ch" forName="desTx"/>
              <dgm:constr type="w" for="ch" forName="labelTx" refType="userA"/>
              <dgm:constr type="h" for="ch" forName="labelTx" refType="userA"/>
              <dgm:constr type="r" for="ch" forName="labelTx" refType="w"/>
              <dgm:constr type="ctrY" for="ch" forName="labelTx" refType="h" refFor="ch" refForName="desTx" fact="0.5"/>
            </dgm:constrLst>
          </dgm:else>
        </dgm:choose>
        <dgm:layoutNode name="desTx" styleLbl="fgAccFollowNode1">
          <dgm:varLst>
            <dgm:bulletEnabled val="1"/>
          </dgm:varLst>
          <dgm:alg type="tx">
            <dgm:param type="parTxLTRAlign" val="l"/>
            <dgm:param type="parTxRTLAlign" val="r"/>
          </dgm:alg>
          <dgm:shape xmlns:r="http://schemas.openxmlformats.org/officeDocument/2006/relationships" rot="90" type="round2SameRect" r:blip="">
            <dgm:adjLst/>
          </dgm:shape>
          <dgm:presOf axis="des" ptType="node"/>
          <dgm:constrLst>
            <dgm:constr type="tMarg" refType="primFontSz" fact="0.2"/>
            <dgm:constr type="bMarg" refType="primFontSz" fact="0.2"/>
            <dgm:constr type="lMarg" refType="primFontSz" fact="0.3"/>
            <dgm:constr type="rMarg" refType="primFontSz" fact="0.3"/>
          </dgm:constrLst>
          <dgm:ruleLst>
            <dgm:rule type="h" val="INF" fact="NaN" max="NaN"/>
          </dgm:ruleLst>
        </dgm:layoutNode>
        <dgm:layoutNode name="labelTx" styleLbl="node1">
          <dgm:varLst>
            <dgm:chMax val="0"/>
            <dgm:chPref val="0"/>
            <dgm:bulletEnabled val="1"/>
          </dgm:varLst>
          <dgm:alg type="tx"/>
          <dgm:shape xmlns:r="http://schemas.openxmlformats.org/officeDocument/2006/relationships" type="ellipse" r:blip="">
            <dgm:adjLst/>
          </dgm:shape>
          <dgm:presOf axis="self"/>
          <dgm:constrLst>
            <dgm:constr type="tMarg"/>
            <dgm:constr type="bMarg"/>
            <dgm:constr type="lMarg"/>
            <dgm:constr type="rMarg"/>
          </dgm:constrLst>
          <dgm:ruleLst>
            <dgm:rule type="primFontSz" val="1" fact="NaN" max="NaN"/>
          </dgm:ruleLst>
        </dgm:layoutNode>
      </dgm:layoutNode>
      <dgm:forEach name="Name5" axis="followSib" ptType="sibTrans" cnt="1">
        <dgm:layoutNode name="sp">
          <dgm:alg type="sp"/>
          <dgm:shape xmlns:r="http://schemas.openxmlformats.org/officeDocument/2006/relationships" r:blip="">
            <dgm:adjLst/>
          </dgm:shape>
          <dgm:presOf/>
        </dgm:layoutNode>
      </dgm:forEach>
    </dgm:forEach>
  </dgm:layoutNode>
</dgm:layoutDef>
</file>

<file path=ppt/diagrams/layout2.xml><?xml version="1.0" encoding="utf-8"?>
<dgm:layoutDef xmlns:dgm="http://schemas.openxmlformats.org/drawingml/2006/diagram" xmlns:a="http://schemas.openxmlformats.org/drawingml/2006/main" uniqueId="urn:diagrams.loki3.com/NumberedList">
  <dgm:title val="Numbered List"/>
  <dgm:desc val="Use for numbering or lettering a sequence. Level 1 text should be a short number or letter. Works well with large amounts of Level 2 text."/>
  <dgm:catLst>
    <dgm:cat type="list" pri="4130"/>
    <dgm:cat type="other" pri="1400"/>
  </dgm:catLst>
  <dgm:sampData>
    <dgm:dataModel>
      <dgm:ptLst>
        <dgm:pt modelId="0" type="doc"/>
        <dgm:pt modelId="1">
          <dgm:t>
            <a:bodyPr/>
            <a:lstStyle/>
            <a:p>
              <a:r>
                <a:t>1</a:t>
              </a:r>
            </a:p>
          </dgm:t>
        </dgm:pt>
        <dgm:pt modelId="11"/>
        <dgm:pt modelId="2">
          <dgm:t>
            <a:bodyPr/>
            <a:lstStyle/>
            <a:p>
              <a:r>
                <a:t>2</a:t>
              </a:r>
            </a:p>
          </dgm:t>
        </dgm:pt>
        <dgm:pt modelId="21"/>
        <dgm:pt modelId="3">
          <dgm:t>
            <a:bodyPr/>
            <a:lstStyle/>
            <a:p>
              <a:r>
                <a:t>3</a:t>
              </a:r>
            </a:p>
          </dgm:t>
        </dgm:pt>
        <dgm:pt modelId="31"/>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dgm:varLst>
    <dgm:alg type="lin">
      <dgm:param type="linDir" val="fromT"/>
      <dgm:param type="nodeHorzAlign" val="l"/>
    </dgm:alg>
    <dgm:shape xmlns:r="http://schemas.openxmlformats.org/officeDocument/2006/relationships" r:blip="">
      <dgm:adjLst/>
    </dgm:shape>
    <dgm:presOf/>
    <dgm:constrLst>
      <dgm:constr type="w" for="ch" forName="composite" refType="w"/>
      <dgm:constr type="primFontSz" for="des" forName="desTx" op="equ" val="65"/>
      <dgm:constr type="primFontSz" for="des" forName="labelTx" op="equ" val="65"/>
      <dgm:constr type="h" for="des" forName="labelTx" refType="primFontSz" refFor="des" refForName="desTx" fact="0.6"/>
      <dgm:constr type="userA" for="des" forName="composite" refType="primFontSz" refFor="des" refForName="desTx" fact="0.5"/>
      <dgm:constr type="h" for="ch" forName="sp" refType="primFontSz" refFor="des" refForName="desTx" fact="0.1"/>
    </dgm:constrLst>
    <dgm:ruleLst>
      <dgm:rule type="primFontSz" for="des" forName="desTx" val="5" fact="NaN" max="NaN"/>
    </dgm:ruleLst>
    <dgm:forEach name="Name1" axis="ch" ptType="node">
      <dgm:layoutNode name="composite">
        <dgm:alg type="composite"/>
        <dgm:shape xmlns:r="http://schemas.openxmlformats.org/officeDocument/2006/relationships" r:blip="">
          <dgm:adjLst/>
        </dgm:shape>
        <dgm:presOf/>
        <dgm:choose name="Name2">
          <dgm:if name="Name3" func="var" arg="dir" op="equ" val="norm">
            <dgm:constrLst>
              <dgm:constr type="userA"/>
              <dgm:constr type="l" for="ch" forName="desTx" refType="userA" fact="1.2"/>
              <dgm:constr type="r" for="ch" forName="desTx" refType="w"/>
              <dgm:constr type="t" for="ch" forName="desTx"/>
              <dgm:constr type="h" for="ch" forName="desTx" refType="userA" fact="1.19"/>
              <dgm:constr type="w" for="ch" forName="labelTx" refType="userA"/>
              <dgm:constr type="h" for="ch" forName="labelTx" refType="userA"/>
              <dgm:constr type="l" for="ch" forName="labelTx"/>
              <dgm:constr type="ctrY" for="ch" forName="labelTx" refType="h" refFor="ch" refForName="desTx" fact="0.5"/>
            </dgm:constrLst>
          </dgm:if>
          <dgm:else name="Name4">
            <dgm:constrLst>
              <dgm:constr type="userA"/>
              <dgm:constr type="w" for="ch" forName="desTx" refType="w"/>
              <dgm:constr type="wOff" for="ch" forName="desTx" refType="userA" fact="-1.2"/>
              <dgm:constr type="h" for="ch" forName="desTx" refType="userA" fact="1.19"/>
              <dgm:constr type="l" for="ch" forName="desTx"/>
              <dgm:constr type="t" for="ch" forName="desTx"/>
              <dgm:constr type="w" for="ch" forName="labelTx" refType="userA"/>
              <dgm:constr type="h" for="ch" forName="labelTx" refType="userA"/>
              <dgm:constr type="r" for="ch" forName="labelTx" refType="w"/>
              <dgm:constr type="ctrY" for="ch" forName="labelTx" refType="h" refFor="ch" refForName="desTx" fact="0.5"/>
            </dgm:constrLst>
          </dgm:else>
        </dgm:choose>
        <dgm:layoutNode name="desTx" styleLbl="fgAccFollowNode1">
          <dgm:varLst>
            <dgm:bulletEnabled val="1"/>
          </dgm:varLst>
          <dgm:alg type="tx">
            <dgm:param type="parTxLTRAlign" val="l"/>
            <dgm:param type="parTxRTLAlign" val="r"/>
          </dgm:alg>
          <dgm:shape xmlns:r="http://schemas.openxmlformats.org/officeDocument/2006/relationships" rot="90" type="round2SameRect" r:blip="">
            <dgm:adjLst/>
          </dgm:shape>
          <dgm:presOf axis="des" ptType="node"/>
          <dgm:constrLst>
            <dgm:constr type="tMarg" refType="primFontSz" fact="0.2"/>
            <dgm:constr type="bMarg" refType="primFontSz" fact="0.2"/>
            <dgm:constr type="lMarg" refType="primFontSz" fact="0.3"/>
            <dgm:constr type="rMarg" refType="primFontSz" fact="0.3"/>
          </dgm:constrLst>
          <dgm:ruleLst>
            <dgm:rule type="h" val="INF" fact="NaN" max="NaN"/>
          </dgm:ruleLst>
        </dgm:layoutNode>
        <dgm:layoutNode name="labelTx" styleLbl="node1">
          <dgm:varLst>
            <dgm:chMax val="0"/>
            <dgm:chPref val="0"/>
            <dgm:bulletEnabled val="1"/>
          </dgm:varLst>
          <dgm:alg type="tx"/>
          <dgm:shape xmlns:r="http://schemas.openxmlformats.org/officeDocument/2006/relationships" type="ellipse" r:blip="">
            <dgm:adjLst/>
          </dgm:shape>
          <dgm:presOf axis="self"/>
          <dgm:constrLst>
            <dgm:constr type="tMarg"/>
            <dgm:constr type="bMarg"/>
            <dgm:constr type="lMarg"/>
            <dgm:constr type="rMarg"/>
          </dgm:constrLst>
          <dgm:ruleLst>
            <dgm:rule type="primFontSz" val="1" fact="NaN" max="NaN"/>
          </dgm:ruleLst>
        </dgm:layoutNode>
      </dgm:layoutNode>
      <dgm:forEach name="Name5" axis="followSib" ptType="sibTrans" cnt="1">
        <dgm:layoutNode name="sp">
          <dgm:alg type="sp"/>
          <dgm:shape xmlns:r="http://schemas.openxmlformats.org/officeDocument/2006/relationships" r:blip="">
            <dgm:adjLst/>
          </dgm:shape>
          <dgm:presOf/>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diagrams.loki3.com/NumberedList">
  <dgm:title val="Numbered List"/>
  <dgm:desc val="Use for numbering or lettering a sequence. Level 1 text should be a short number or letter. Works well with large amounts of Level 2 text."/>
  <dgm:catLst>
    <dgm:cat type="list" pri="4130"/>
    <dgm:cat type="other" pri="1400"/>
  </dgm:catLst>
  <dgm:sampData>
    <dgm:dataModel>
      <dgm:ptLst>
        <dgm:pt modelId="0" type="doc"/>
        <dgm:pt modelId="1">
          <dgm:t>
            <a:bodyPr/>
            <a:lstStyle/>
            <a:p>
              <a:r>
                <a:t>1</a:t>
              </a:r>
            </a:p>
          </dgm:t>
        </dgm:pt>
        <dgm:pt modelId="11"/>
        <dgm:pt modelId="2">
          <dgm:t>
            <a:bodyPr/>
            <a:lstStyle/>
            <a:p>
              <a:r>
                <a:t>2</a:t>
              </a:r>
            </a:p>
          </dgm:t>
        </dgm:pt>
        <dgm:pt modelId="21"/>
        <dgm:pt modelId="3">
          <dgm:t>
            <a:bodyPr/>
            <a:lstStyle/>
            <a:p>
              <a:r>
                <a:t>3</a:t>
              </a:r>
            </a:p>
          </dgm:t>
        </dgm:pt>
        <dgm:pt modelId="31"/>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dgm:varLst>
    <dgm:alg type="lin">
      <dgm:param type="linDir" val="fromT"/>
      <dgm:param type="nodeHorzAlign" val="l"/>
    </dgm:alg>
    <dgm:shape xmlns:r="http://schemas.openxmlformats.org/officeDocument/2006/relationships" r:blip="">
      <dgm:adjLst/>
    </dgm:shape>
    <dgm:presOf/>
    <dgm:constrLst>
      <dgm:constr type="w" for="ch" forName="composite" refType="w"/>
      <dgm:constr type="primFontSz" for="des" forName="desTx" op="equ" val="65"/>
      <dgm:constr type="primFontSz" for="des" forName="labelTx" op="equ" val="65"/>
      <dgm:constr type="h" for="des" forName="labelTx" refType="primFontSz" refFor="des" refForName="desTx" fact="0.6"/>
      <dgm:constr type="userA" for="des" forName="composite" refType="primFontSz" refFor="des" refForName="desTx" fact="0.5"/>
      <dgm:constr type="h" for="ch" forName="sp" refType="primFontSz" refFor="des" refForName="desTx" fact="0.1"/>
    </dgm:constrLst>
    <dgm:ruleLst>
      <dgm:rule type="primFontSz" for="des" forName="desTx" val="5" fact="NaN" max="NaN"/>
    </dgm:ruleLst>
    <dgm:forEach name="Name1" axis="ch" ptType="node">
      <dgm:layoutNode name="composite">
        <dgm:alg type="composite"/>
        <dgm:shape xmlns:r="http://schemas.openxmlformats.org/officeDocument/2006/relationships" r:blip="">
          <dgm:adjLst/>
        </dgm:shape>
        <dgm:presOf/>
        <dgm:choose name="Name2">
          <dgm:if name="Name3" func="var" arg="dir" op="equ" val="norm">
            <dgm:constrLst>
              <dgm:constr type="userA"/>
              <dgm:constr type="l" for="ch" forName="desTx" refType="userA" fact="1.2"/>
              <dgm:constr type="r" for="ch" forName="desTx" refType="w"/>
              <dgm:constr type="t" for="ch" forName="desTx"/>
              <dgm:constr type="h" for="ch" forName="desTx" refType="userA" fact="1.19"/>
              <dgm:constr type="w" for="ch" forName="labelTx" refType="userA"/>
              <dgm:constr type="h" for="ch" forName="labelTx" refType="userA"/>
              <dgm:constr type="l" for="ch" forName="labelTx"/>
              <dgm:constr type="ctrY" for="ch" forName="labelTx" refType="h" refFor="ch" refForName="desTx" fact="0.5"/>
            </dgm:constrLst>
          </dgm:if>
          <dgm:else name="Name4">
            <dgm:constrLst>
              <dgm:constr type="userA"/>
              <dgm:constr type="w" for="ch" forName="desTx" refType="w"/>
              <dgm:constr type="wOff" for="ch" forName="desTx" refType="userA" fact="-1.2"/>
              <dgm:constr type="h" for="ch" forName="desTx" refType="userA" fact="1.19"/>
              <dgm:constr type="l" for="ch" forName="desTx"/>
              <dgm:constr type="t" for="ch" forName="desTx"/>
              <dgm:constr type="w" for="ch" forName="labelTx" refType="userA"/>
              <dgm:constr type="h" for="ch" forName="labelTx" refType="userA"/>
              <dgm:constr type="r" for="ch" forName="labelTx" refType="w"/>
              <dgm:constr type="ctrY" for="ch" forName="labelTx" refType="h" refFor="ch" refForName="desTx" fact="0.5"/>
            </dgm:constrLst>
          </dgm:else>
        </dgm:choose>
        <dgm:layoutNode name="desTx" styleLbl="fgAccFollowNode1">
          <dgm:varLst>
            <dgm:bulletEnabled val="1"/>
          </dgm:varLst>
          <dgm:alg type="tx">
            <dgm:param type="parTxLTRAlign" val="l"/>
            <dgm:param type="parTxRTLAlign" val="r"/>
          </dgm:alg>
          <dgm:shape xmlns:r="http://schemas.openxmlformats.org/officeDocument/2006/relationships" rot="90" type="round2SameRect" r:blip="">
            <dgm:adjLst/>
          </dgm:shape>
          <dgm:presOf axis="des" ptType="node"/>
          <dgm:constrLst>
            <dgm:constr type="tMarg" refType="primFontSz" fact="0.2"/>
            <dgm:constr type="bMarg" refType="primFontSz" fact="0.2"/>
            <dgm:constr type="lMarg" refType="primFontSz" fact="0.3"/>
            <dgm:constr type="rMarg" refType="primFontSz" fact="0.3"/>
          </dgm:constrLst>
          <dgm:ruleLst>
            <dgm:rule type="h" val="INF" fact="NaN" max="NaN"/>
          </dgm:ruleLst>
        </dgm:layoutNode>
        <dgm:layoutNode name="labelTx" styleLbl="node1">
          <dgm:varLst>
            <dgm:chMax val="0"/>
            <dgm:chPref val="0"/>
            <dgm:bulletEnabled val="1"/>
          </dgm:varLst>
          <dgm:alg type="tx"/>
          <dgm:shape xmlns:r="http://schemas.openxmlformats.org/officeDocument/2006/relationships" type="ellipse" r:blip="">
            <dgm:adjLst/>
          </dgm:shape>
          <dgm:presOf axis="self"/>
          <dgm:constrLst>
            <dgm:constr type="tMarg"/>
            <dgm:constr type="bMarg"/>
            <dgm:constr type="lMarg"/>
            <dgm:constr type="rMarg"/>
          </dgm:constrLst>
          <dgm:ruleLst>
            <dgm:rule type="primFontSz" val="1" fact="NaN" max="NaN"/>
          </dgm:ruleLst>
        </dgm:layoutNode>
      </dgm:layoutNode>
      <dgm:forEach name="Name5" axis="followSib" ptType="sibTrans" cnt="1">
        <dgm:layoutNode name="sp">
          <dgm:alg type="sp"/>
          <dgm:shape xmlns:r="http://schemas.openxmlformats.org/officeDocument/2006/relationships" r:blip="">
            <dgm:adjLst/>
          </dgm:shape>
          <dgm:presOf/>
        </dgm:layoutNode>
      </dgm:forEach>
    </dgm:forEach>
  </dgm:layoutNode>
</dgm:layoutDef>
</file>

<file path=ppt/diagrams/layout6.xml><?xml version="1.0" encoding="utf-8"?>
<dgm:layoutDef xmlns:dgm="http://schemas.openxmlformats.org/drawingml/2006/diagram" xmlns:a="http://schemas.openxmlformats.org/drawingml/2006/main" uniqueId="urn:diagrams.loki3.com/NumberedList">
  <dgm:title val="Numbered List"/>
  <dgm:desc val="Use for numbering or lettering a sequence. Level 1 text should be a short number or letter. Works well with large amounts of Level 2 text."/>
  <dgm:catLst>
    <dgm:cat type="list" pri="4130"/>
    <dgm:cat type="other" pri="1400"/>
  </dgm:catLst>
  <dgm:sampData>
    <dgm:dataModel>
      <dgm:ptLst>
        <dgm:pt modelId="0" type="doc"/>
        <dgm:pt modelId="1">
          <dgm:t>
            <a:bodyPr/>
            <a:lstStyle/>
            <a:p>
              <a:r>
                <a:t>1</a:t>
              </a:r>
            </a:p>
          </dgm:t>
        </dgm:pt>
        <dgm:pt modelId="11"/>
        <dgm:pt modelId="2">
          <dgm:t>
            <a:bodyPr/>
            <a:lstStyle/>
            <a:p>
              <a:r>
                <a:t>2</a:t>
              </a:r>
            </a:p>
          </dgm:t>
        </dgm:pt>
        <dgm:pt modelId="21"/>
        <dgm:pt modelId="3">
          <dgm:t>
            <a:bodyPr/>
            <a:lstStyle/>
            <a:p>
              <a:r>
                <a:t>3</a:t>
              </a:r>
            </a:p>
          </dgm:t>
        </dgm:pt>
        <dgm:pt modelId="31"/>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dgm:varLst>
    <dgm:alg type="lin">
      <dgm:param type="linDir" val="fromT"/>
      <dgm:param type="nodeHorzAlign" val="l"/>
    </dgm:alg>
    <dgm:shape xmlns:r="http://schemas.openxmlformats.org/officeDocument/2006/relationships" r:blip="">
      <dgm:adjLst/>
    </dgm:shape>
    <dgm:presOf/>
    <dgm:constrLst>
      <dgm:constr type="w" for="ch" forName="composite" refType="w"/>
      <dgm:constr type="primFontSz" for="des" forName="desTx" op="equ" val="65"/>
      <dgm:constr type="primFontSz" for="des" forName="labelTx" op="equ" val="65"/>
      <dgm:constr type="h" for="des" forName="labelTx" refType="primFontSz" refFor="des" refForName="desTx" fact="0.6"/>
      <dgm:constr type="userA" for="des" forName="composite" refType="primFontSz" refFor="des" refForName="desTx" fact="0.5"/>
      <dgm:constr type="h" for="ch" forName="sp" refType="primFontSz" refFor="des" refForName="desTx" fact="0.1"/>
    </dgm:constrLst>
    <dgm:ruleLst>
      <dgm:rule type="primFontSz" for="des" forName="desTx" val="5" fact="NaN" max="NaN"/>
    </dgm:ruleLst>
    <dgm:forEach name="Name1" axis="ch" ptType="node">
      <dgm:layoutNode name="composite">
        <dgm:alg type="composite"/>
        <dgm:shape xmlns:r="http://schemas.openxmlformats.org/officeDocument/2006/relationships" r:blip="">
          <dgm:adjLst/>
        </dgm:shape>
        <dgm:presOf/>
        <dgm:choose name="Name2">
          <dgm:if name="Name3" func="var" arg="dir" op="equ" val="norm">
            <dgm:constrLst>
              <dgm:constr type="userA"/>
              <dgm:constr type="l" for="ch" forName="desTx" refType="userA" fact="1.2"/>
              <dgm:constr type="r" for="ch" forName="desTx" refType="w"/>
              <dgm:constr type="t" for="ch" forName="desTx"/>
              <dgm:constr type="h" for="ch" forName="desTx" refType="userA" fact="1.19"/>
              <dgm:constr type="w" for="ch" forName="labelTx" refType="userA"/>
              <dgm:constr type="h" for="ch" forName="labelTx" refType="userA"/>
              <dgm:constr type="l" for="ch" forName="labelTx"/>
              <dgm:constr type="ctrY" for="ch" forName="labelTx" refType="h" refFor="ch" refForName="desTx" fact="0.5"/>
            </dgm:constrLst>
          </dgm:if>
          <dgm:else name="Name4">
            <dgm:constrLst>
              <dgm:constr type="userA"/>
              <dgm:constr type="w" for="ch" forName="desTx" refType="w"/>
              <dgm:constr type="wOff" for="ch" forName="desTx" refType="userA" fact="-1.2"/>
              <dgm:constr type="h" for="ch" forName="desTx" refType="userA" fact="1.19"/>
              <dgm:constr type="l" for="ch" forName="desTx"/>
              <dgm:constr type="t" for="ch" forName="desTx"/>
              <dgm:constr type="w" for="ch" forName="labelTx" refType="userA"/>
              <dgm:constr type="h" for="ch" forName="labelTx" refType="userA"/>
              <dgm:constr type="r" for="ch" forName="labelTx" refType="w"/>
              <dgm:constr type="ctrY" for="ch" forName="labelTx" refType="h" refFor="ch" refForName="desTx" fact="0.5"/>
            </dgm:constrLst>
          </dgm:else>
        </dgm:choose>
        <dgm:layoutNode name="desTx" styleLbl="fgAccFollowNode1">
          <dgm:varLst>
            <dgm:bulletEnabled val="1"/>
          </dgm:varLst>
          <dgm:alg type="tx">
            <dgm:param type="parTxLTRAlign" val="l"/>
            <dgm:param type="parTxRTLAlign" val="r"/>
          </dgm:alg>
          <dgm:shape xmlns:r="http://schemas.openxmlformats.org/officeDocument/2006/relationships" rot="90" type="round2SameRect" r:blip="">
            <dgm:adjLst/>
          </dgm:shape>
          <dgm:presOf axis="des" ptType="node"/>
          <dgm:constrLst>
            <dgm:constr type="tMarg" refType="primFontSz" fact="0.2"/>
            <dgm:constr type="bMarg" refType="primFontSz" fact="0.2"/>
            <dgm:constr type="lMarg" refType="primFontSz" fact="0.3"/>
            <dgm:constr type="rMarg" refType="primFontSz" fact="0.3"/>
          </dgm:constrLst>
          <dgm:ruleLst>
            <dgm:rule type="h" val="INF" fact="NaN" max="NaN"/>
          </dgm:ruleLst>
        </dgm:layoutNode>
        <dgm:layoutNode name="labelTx" styleLbl="node1">
          <dgm:varLst>
            <dgm:chMax val="0"/>
            <dgm:chPref val="0"/>
            <dgm:bulletEnabled val="1"/>
          </dgm:varLst>
          <dgm:alg type="tx"/>
          <dgm:shape xmlns:r="http://schemas.openxmlformats.org/officeDocument/2006/relationships" type="ellipse" r:blip="">
            <dgm:adjLst/>
          </dgm:shape>
          <dgm:presOf axis="self"/>
          <dgm:constrLst>
            <dgm:constr type="tMarg"/>
            <dgm:constr type="bMarg"/>
            <dgm:constr type="lMarg"/>
            <dgm:constr type="rMarg"/>
          </dgm:constrLst>
          <dgm:ruleLst>
            <dgm:rule type="primFontSz" val="1" fact="NaN" max="NaN"/>
          </dgm:ruleLst>
        </dgm:layoutNode>
      </dgm:layoutNode>
      <dgm:forEach name="Name5" axis="followSib" ptType="sibTrans" cnt="1">
        <dgm:layoutNode name="sp">
          <dgm:alg type="sp"/>
          <dgm:shape xmlns:r="http://schemas.openxmlformats.org/officeDocument/2006/relationships" r:blip="">
            <dgm:adjLst/>
          </dgm:shape>
          <dgm:presOf/>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D69EAC2-54E7-48A0-90A2-D840D132A8F4}" type="datetimeFigureOut">
              <a:rPr lang="ru-RU" smtClean="0"/>
              <a:t>18.06.2024</a:t>
            </a:fld>
            <a:endParaRPr lang="ru-RU"/>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B1A0DB-1EAA-4C53-B789-915FAA4AD919}" type="slidenum">
              <a:rPr lang="ru-RU" smtClean="0"/>
              <a:t>‹#›</a:t>
            </a:fld>
            <a:endParaRPr lang="ru-RU"/>
          </a:p>
        </p:txBody>
      </p:sp>
    </p:spTree>
    <p:extLst>
      <p:ext uri="{BB962C8B-B14F-4D97-AF65-F5344CB8AC3E}">
        <p14:creationId xmlns:p14="http://schemas.microsoft.com/office/powerpoint/2010/main" val="40540620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681965-FCAA-4097-8FD4-122EC1DCA7FF}" type="datetimeFigureOut">
              <a:rPr lang="ru-RU" smtClean="0"/>
              <a:t>18.06.2024</a:t>
            </a:fld>
            <a:endParaRPr lang="ru-RU"/>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1F8C0C-5812-497D-B352-B5908CC200C0}" type="slidenum">
              <a:rPr lang="ru-RU" smtClean="0"/>
              <a:t>‹#›</a:t>
            </a:fld>
            <a:endParaRPr lang="ru-RU"/>
          </a:p>
        </p:txBody>
      </p:sp>
    </p:spTree>
    <p:extLst>
      <p:ext uri="{BB962C8B-B14F-4D97-AF65-F5344CB8AC3E}">
        <p14:creationId xmlns:p14="http://schemas.microsoft.com/office/powerpoint/2010/main" val="3269041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vi-VN" dirty="0"/>
              <a:t>Có 5 giai đoạn tổ chức kỳ thi</a:t>
            </a:r>
          </a:p>
          <a:p>
            <a:pPr marL="171450" indent="-171450">
              <a:buFont typeface="Arial" panose="020B0604020202020204" pitchFamily="34" charset="0"/>
              <a:buChar char="•"/>
            </a:pPr>
            <a:r>
              <a:rPr lang="vi-VN" dirty="0"/>
              <a:t>Các CSGD ĐH thay mặt Bộ GD&amp;ĐT thực hiện kiểm tra Coi thi, Chấm thi</a:t>
            </a:r>
          </a:p>
          <a:p>
            <a:pPr marL="171450" indent="-171450">
              <a:buFont typeface="Arial" panose="020B0604020202020204" pitchFamily="34" charset="0"/>
              <a:buChar char="•"/>
            </a:pPr>
            <a:r>
              <a:rPr lang="vi-VN" dirty="0"/>
              <a:t>Nhưng "Coi thi" cũng bao gồm một phần nội dung "Chuẩn bị thi"</a:t>
            </a:r>
            <a:endParaRPr lang="en-US" dirty="0"/>
          </a:p>
          <a:p>
            <a:pPr marL="628650" lvl="1" indent="-171450">
              <a:buFont typeface="Arial" panose="020B0604020202020204" pitchFamily="34" charset="0"/>
              <a:buChar char="•"/>
            </a:pPr>
            <a:r>
              <a:rPr lang="vi-VN" dirty="0"/>
              <a:t>Tại Hội đồng thi vẫn kiểm tra toàn bộ hồ sơ quá trình chuẩn bị thi: tiếp nhận văn bản cấp trên; ban hành văn bản cấp mình; tổ chức tập huấn....</a:t>
            </a:r>
          </a:p>
          <a:p>
            <a:pPr marL="628650" lvl="1" indent="-171450">
              <a:buFont typeface="Arial" panose="020B0604020202020204" pitchFamily="34" charset="0"/>
              <a:buChar char="•"/>
            </a:pPr>
            <a:r>
              <a:rPr lang="vi-VN" dirty="0"/>
              <a:t>Tại Hội đồng thi vẫn kiểm tra khu vực in sao đề thi</a:t>
            </a:r>
          </a:p>
          <a:p>
            <a:pPr marL="628650" lvl="1" indent="-171450">
              <a:buFont typeface="Arial" panose="020B0604020202020204" pitchFamily="34" charset="0"/>
              <a:buChar char="•"/>
            </a:pPr>
            <a:r>
              <a:rPr lang="vi-VN" dirty="0"/>
              <a:t>Tại các Điểm thi vẫn kiểm tra việc đảm bảo cơ sở vật chất</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91F8C0C-5812-497D-B352-B5908CC200C0}" type="slidenum">
              <a:rPr lang="ru-RU" smtClean="0"/>
              <a:t>6</a:t>
            </a:fld>
            <a:endParaRPr lang="ru-RU"/>
          </a:p>
        </p:txBody>
      </p:sp>
    </p:spTree>
    <p:extLst>
      <p:ext uri="{BB962C8B-B14F-4D97-AF65-F5344CB8AC3E}">
        <p14:creationId xmlns:p14="http://schemas.microsoft.com/office/powerpoint/2010/main" val="1672892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vi-VN" dirty="0"/>
              <a:t>Là vì:</a:t>
            </a:r>
          </a:p>
          <a:p>
            <a:pPr marL="628650" lvl="1" indent="-171450">
              <a:buFont typeface="Arial" panose="020B0604020202020204" pitchFamily="34" charset="0"/>
              <a:buChar char="•"/>
            </a:pPr>
            <a:r>
              <a:rPr lang="vi-VN" dirty="0"/>
              <a:t>Nhiệm vụ của thanh tra cũng rất giống với nhiệm vụ kiểm tra</a:t>
            </a:r>
          </a:p>
          <a:p>
            <a:pPr marL="628650" lvl="1" indent="-171450">
              <a:buFont typeface="Arial" panose="020B0604020202020204" pitchFamily="34" charset="0"/>
              <a:buChar char="•"/>
            </a:pPr>
            <a:r>
              <a:rPr lang="vi-VN" dirty="0"/>
              <a:t>Địa phương có trách  nhiệm thanh tra. Ta kiểm tra địa phương là bao gồm cả việc kiểm tra công tác thanh tra. Ta biết việc của thanh tra chính là để kiểm tra họ.</a:t>
            </a:r>
            <a:endParaRPr lang="en-US" dirty="0"/>
          </a:p>
        </p:txBody>
      </p:sp>
      <p:sp>
        <p:nvSpPr>
          <p:cNvPr id="4" name="Slide Number Placeholder 3"/>
          <p:cNvSpPr>
            <a:spLocks noGrp="1"/>
          </p:cNvSpPr>
          <p:nvPr>
            <p:ph type="sldNum" sz="quarter" idx="5"/>
          </p:nvPr>
        </p:nvSpPr>
        <p:spPr/>
        <p:txBody>
          <a:bodyPr/>
          <a:lstStyle/>
          <a:p>
            <a:fld id="{391F8C0C-5812-497D-B352-B5908CC200C0}" type="slidenum">
              <a:rPr lang="ru-RU" smtClean="0"/>
              <a:t>12</a:t>
            </a:fld>
            <a:endParaRPr lang="ru-RU"/>
          </a:p>
        </p:txBody>
      </p:sp>
    </p:spTree>
    <p:extLst>
      <p:ext uri="{BB962C8B-B14F-4D97-AF65-F5344CB8AC3E}">
        <p14:creationId xmlns:p14="http://schemas.microsoft.com/office/powerpoint/2010/main" val="1288324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Kiểm tra công tác thanh tra thi của Sở GD&amp;ĐT</a:t>
            </a:r>
          </a:p>
          <a:p>
            <a:pPr marL="171450" indent="-171450">
              <a:buFont typeface="Arial" panose="020B0604020202020204" pitchFamily="34" charset="0"/>
              <a:buChar char="•"/>
            </a:pPr>
            <a:r>
              <a:rPr lang="vi-VN" dirty="0"/>
              <a:t>Có thanh tra không?</a:t>
            </a:r>
          </a:p>
          <a:p>
            <a:pPr marL="171450" indent="-171450">
              <a:buFont typeface="Arial" panose="020B0604020202020204" pitchFamily="34" charset="0"/>
              <a:buChar char="•"/>
            </a:pPr>
            <a:r>
              <a:rPr lang="vi-VN" dirty="0"/>
              <a:t>Có gì bất thường không?</a:t>
            </a:r>
            <a:endParaRPr lang="en-US" dirty="0"/>
          </a:p>
        </p:txBody>
      </p:sp>
      <p:sp>
        <p:nvSpPr>
          <p:cNvPr id="4" name="Slide Number Placeholder 3"/>
          <p:cNvSpPr>
            <a:spLocks noGrp="1"/>
          </p:cNvSpPr>
          <p:nvPr>
            <p:ph type="sldNum" sz="quarter" idx="5"/>
          </p:nvPr>
        </p:nvSpPr>
        <p:spPr/>
        <p:txBody>
          <a:bodyPr/>
          <a:lstStyle/>
          <a:p>
            <a:fld id="{391F8C0C-5812-497D-B352-B5908CC200C0}" type="slidenum">
              <a:rPr lang="ru-RU" smtClean="0"/>
              <a:t>13</a:t>
            </a:fld>
            <a:endParaRPr lang="ru-RU"/>
          </a:p>
        </p:txBody>
      </p:sp>
    </p:spTree>
    <p:extLst>
      <p:ext uri="{BB962C8B-B14F-4D97-AF65-F5344CB8AC3E}">
        <p14:creationId xmlns:p14="http://schemas.microsoft.com/office/powerpoint/2010/main" val="1018347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2950164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Trích từ slide của Bộ GD&amp;ĐT</a:t>
            </a:r>
            <a:endParaRPr lang="en-US" dirty="0"/>
          </a:p>
        </p:txBody>
      </p:sp>
      <p:sp>
        <p:nvSpPr>
          <p:cNvPr id="4" name="Slide Number Placeholder 3"/>
          <p:cNvSpPr>
            <a:spLocks noGrp="1"/>
          </p:cNvSpPr>
          <p:nvPr>
            <p:ph type="sldNum" sz="quarter" idx="5"/>
          </p:nvPr>
        </p:nvSpPr>
        <p:spPr/>
        <p:txBody>
          <a:bodyPr/>
          <a:lstStyle/>
          <a:p>
            <a:fld id="{391F8C0C-5812-497D-B352-B5908CC200C0}" type="slidenum">
              <a:rPr lang="ru-RU" smtClean="0"/>
              <a:t>17</a:t>
            </a:fld>
            <a:endParaRPr lang="ru-RU"/>
          </a:p>
        </p:txBody>
      </p:sp>
    </p:spTree>
    <p:extLst>
      <p:ext uri="{BB962C8B-B14F-4D97-AF65-F5344CB8AC3E}">
        <p14:creationId xmlns:p14="http://schemas.microsoft.com/office/powerpoint/2010/main" val="3361391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1F8C0C-5812-497D-B352-B5908CC200C0}" type="slidenum">
              <a:rPr lang="ru-RU" smtClean="0"/>
              <a:t>49</a:t>
            </a:fld>
            <a:endParaRPr lang="ru-RU"/>
          </a:p>
        </p:txBody>
      </p:sp>
    </p:spTree>
    <p:extLst>
      <p:ext uri="{BB962C8B-B14F-4D97-AF65-F5344CB8AC3E}">
        <p14:creationId xmlns:p14="http://schemas.microsoft.com/office/powerpoint/2010/main" val="4202426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vi-VN" dirty="0"/>
              <a:t>Dù là nhà xe của cán bộ hay của học sinh, vật dụng cá nhân (bao gồm điện thoại!) có thể được lưu giữ ở đó.</a:t>
            </a:r>
          </a:p>
          <a:p>
            <a:pPr marL="171450" indent="-171450">
              <a:buFont typeface="Arial" panose="020B0604020202020204" pitchFamily="34" charset="0"/>
              <a:buChar char="•"/>
            </a:pPr>
            <a:r>
              <a:rPr lang="vi-VN" dirty="0"/>
              <a:t>Lúc này cần hỏi Điểm thi về phương án của họ, nếu thấy hợp lý thì chấp nhận. Ví dụ: phổ biến để học sinh không đi xe đến trường (người nhà đưa đón), bố trí một khu vực tạm để để xe đối với các trường hợp vẫn đi xe đến.</a:t>
            </a:r>
            <a:endParaRPr lang="en-US" dirty="0"/>
          </a:p>
        </p:txBody>
      </p:sp>
      <p:sp>
        <p:nvSpPr>
          <p:cNvPr id="4" name="Slide Number Placeholder 3"/>
          <p:cNvSpPr>
            <a:spLocks noGrp="1"/>
          </p:cNvSpPr>
          <p:nvPr>
            <p:ph type="sldNum" sz="quarter" idx="5"/>
          </p:nvPr>
        </p:nvSpPr>
        <p:spPr/>
        <p:txBody>
          <a:bodyPr/>
          <a:lstStyle/>
          <a:p>
            <a:fld id="{391F8C0C-5812-497D-B352-B5908CC200C0}" type="slidenum">
              <a:rPr lang="ru-RU" smtClean="0"/>
              <a:t>51</a:t>
            </a:fld>
            <a:endParaRPr lang="ru-RU"/>
          </a:p>
        </p:txBody>
      </p:sp>
    </p:spTree>
    <p:extLst>
      <p:ext uri="{BB962C8B-B14F-4D97-AF65-F5344CB8AC3E}">
        <p14:creationId xmlns:p14="http://schemas.microsoft.com/office/powerpoint/2010/main" val="1544780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600"/>
            </a:lvl1pPr>
          </a:lstStyle>
          <a:p>
            <a:r>
              <a:rPr lang="en-US"/>
              <a:t>Click to edit Master title style</a:t>
            </a:r>
            <a:endParaRPr lang="vi-VN"/>
          </a:p>
        </p:txBody>
      </p:sp>
    </p:spTree>
    <p:extLst>
      <p:ext uri="{BB962C8B-B14F-4D97-AF65-F5344CB8AC3E}">
        <p14:creationId xmlns:p14="http://schemas.microsoft.com/office/powerpoint/2010/main" val="2849225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Condens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600"/>
            </a:lvl1pPr>
          </a:lstStyle>
          <a:p>
            <a:r>
              <a:rPr lang="en-US"/>
              <a:t>Click to edit Master title style</a:t>
            </a:r>
            <a:endParaRPr lang="vi-VN"/>
          </a:p>
        </p:txBody>
      </p:sp>
      <p:sp>
        <p:nvSpPr>
          <p:cNvPr id="3" name="Content Placeholder 2"/>
          <p:cNvSpPr>
            <a:spLocks noGrp="1"/>
          </p:cNvSpPr>
          <p:nvPr>
            <p:ph idx="1"/>
          </p:nvPr>
        </p:nvSpPr>
        <p:spPr/>
        <p:txBody>
          <a:bodyPr/>
          <a:lstStyle>
            <a:lvl1pPr>
              <a:spcBef>
                <a:spcPts val="300"/>
              </a:spcBef>
              <a:spcAft>
                <a:spcPts val="300"/>
              </a:spcAft>
              <a:defRPr/>
            </a:lvl1pPr>
            <a:lvl2pPr>
              <a:spcBef>
                <a:spcPts val="300"/>
              </a:spcBef>
              <a:spcAft>
                <a:spcPts val="300"/>
              </a:spcAft>
              <a:defRPr/>
            </a:lvl2pPr>
            <a:lvl3pPr>
              <a:spcBef>
                <a:spcPts val="300"/>
              </a:spcBef>
              <a:spcAft>
                <a:spcPts val="300"/>
              </a:spcAft>
              <a:defRPr/>
            </a:lvl3pPr>
            <a:lvl4pPr>
              <a:spcBef>
                <a:spcPts val="300"/>
              </a:spcBef>
              <a:spcAft>
                <a:spcPts val="300"/>
              </a:spcAft>
              <a:defRPr/>
            </a:lvl4pPr>
            <a:lvl5pPr>
              <a:spcBef>
                <a:spcPts val="300"/>
              </a:spcBef>
              <a:spcAft>
                <a:spcPts val="3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272173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600"/>
            </a:lvl1p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3684467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ang tiêu đề">
    <p:bg>
      <p:bgPr>
        <a:gradFill>
          <a:gsLst>
            <a:gs pos="0">
              <a:srgbClr val="5B7CC6"/>
            </a:gs>
            <a:gs pos="100000">
              <a:srgbClr val="002463"/>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914400" y="1196752"/>
            <a:ext cx="10363200" cy="2520279"/>
          </a:xfrm>
          <a:prstGeom prst="rect">
            <a:avLst/>
          </a:prstGeom>
        </p:spPr>
        <p:txBody>
          <a:bodyPr anchor="b">
            <a:normAutofit/>
          </a:bodyPr>
          <a:lstStyle>
            <a:lvl1pPr algn="ctr">
              <a:defRPr sz="4000" b="1" baseline="0">
                <a:solidFill>
                  <a:schemeClr val="bg1"/>
                </a:solidFill>
                <a:latin typeface="Arial" pitchFamily="34" charset="0"/>
                <a:cs typeface="Arial" pitchFamily="34" charset="0"/>
              </a:defRPr>
            </a:lvl1pPr>
          </a:lstStyle>
          <a:p>
            <a:r>
              <a:rPr lang="en-US" dirty="0"/>
              <a:t>Click to edit Master title style</a:t>
            </a:r>
            <a:r>
              <a:rPr lang="vi-VN" dirty="0"/>
              <a:t>. What should be If the title is too long?</a:t>
            </a:r>
            <a:endParaRPr lang="ru-RU" dirty="0"/>
          </a:p>
        </p:txBody>
      </p:sp>
      <p:sp>
        <p:nvSpPr>
          <p:cNvPr id="4" name="Subtitle 2"/>
          <p:cNvSpPr>
            <a:spLocks noGrp="1"/>
          </p:cNvSpPr>
          <p:nvPr>
            <p:ph type="subTitle" idx="1"/>
          </p:nvPr>
        </p:nvSpPr>
        <p:spPr>
          <a:xfrm>
            <a:off x="911424" y="4293096"/>
            <a:ext cx="10369152" cy="1080120"/>
          </a:xfrm>
          <a:prstGeom prst="rect">
            <a:avLst/>
          </a:prstGeo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ru-RU" dirty="0"/>
          </a:p>
        </p:txBody>
      </p:sp>
    </p:spTree>
    <p:extLst>
      <p:ext uri="{BB962C8B-B14F-4D97-AF65-F5344CB8AC3E}">
        <p14:creationId xmlns:p14="http://schemas.microsoft.com/office/powerpoint/2010/main" val="6375431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ục lục">
    <p:bg>
      <p:bgPr>
        <a:gradFill>
          <a:gsLst>
            <a:gs pos="0">
              <a:srgbClr val="9AB5E4"/>
            </a:gs>
            <a:gs pos="100000">
              <a:srgbClr val="8EB4E3"/>
            </a:gs>
          </a:gsLst>
          <a:lin ang="5400000" scaled="0"/>
        </a:gradFill>
        <a:effectLst/>
      </p:bgPr>
    </p:bg>
    <p:spTree>
      <p:nvGrpSpPr>
        <p:cNvPr id="1" name=""/>
        <p:cNvGrpSpPr/>
        <p:nvPr/>
      </p:nvGrpSpPr>
      <p:grpSpPr>
        <a:xfrm>
          <a:off x="0" y="0"/>
          <a:ext cx="0" cy="0"/>
          <a:chOff x="0" y="0"/>
          <a:chExt cx="0" cy="0"/>
        </a:xfrm>
      </p:grpSpPr>
      <p:sp>
        <p:nvSpPr>
          <p:cNvPr id="8" name="Content Placeholder 7"/>
          <p:cNvSpPr>
            <a:spLocks noGrp="1"/>
          </p:cNvSpPr>
          <p:nvPr>
            <p:ph sz="quarter" idx="10"/>
          </p:nvPr>
        </p:nvSpPr>
        <p:spPr>
          <a:xfrm>
            <a:off x="767408" y="836612"/>
            <a:ext cx="10729192" cy="5328691"/>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8139022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695400" y="1052736"/>
            <a:ext cx="10945216" cy="4752528"/>
          </a:xfrm>
          <a:prstGeom prst="rect">
            <a:avLst/>
          </a:prstGeom>
        </p:spPr>
        <p:txBody>
          <a:bodyPr anchor="ctr"/>
          <a:lstStyle>
            <a:lvl1pPr marL="0" indent="0" algn="ctr">
              <a:lnSpc>
                <a:spcPct val="114000"/>
              </a:lnSpc>
              <a:spcBef>
                <a:spcPts val="0"/>
              </a:spcBef>
              <a:buNone/>
              <a:defRPr sz="4000" b="1"/>
            </a:lvl1pPr>
            <a:lvl2pPr marL="457200" indent="0">
              <a:buNone/>
              <a:defRPr/>
            </a:lvl2pPr>
            <a:lvl3pPr marL="914400" indent="0">
              <a:buNone/>
              <a:defRPr/>
            </a:lvl3pPr>
            <a:lvl4pPr marL="1371600" indent="0">
              <a:buNone/>
              <a:defRPr/>
            </a:lvl4pPr>
            <a:lvl5pPr marL="1828800" indent="0">
              <a:buNone/>
              <a:defRPr/>
            </a:lvl5pPr>
          </a:lstStyle>
          <a:p>
            <a:pPr lvl="0"/>
            <a:r>
              <a:rPr lang="en-US"/>
              <a:t>Your content here</a:t>
            </a:r>
            <a:endParaRPr lang="vi-VN"/>
          </a:p>
        </p:txBody>
      </p:sp>
    </p:spTree>
    <p:extLst>
      <p:ext uri="{BB962C8B-B14F-4D97-AF65-F5344CB8AC3E}">
        <p14:creationId xmlns:p14="http://schemas.microsoft.com/office/powerpoint/2010/main" val="30911491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Tex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4295800" y="1052736"/>
            <a:ext cx="7344816" cy="4752528"/>
          </a:xfrm>
          <a:prstGeom prst="rect">
            <a:avLst/>
          </a:prstGeom>
        </p:spPr>
        <p:txBody>
          <a:bodyPr anchor="ctr"/>
          <a:lstStyle>
            <a:lvl1pPr marL="0" indent="0" algn="ctr">
              <a:lnSpc>
                <a:spcPct val="114000"/>
              </a:lnSpc>
              <a:spcBef>
                <a:spcPts val="0"/>
              </a:spcBef>
              <a:buNone/>
              <a:defRPr sz="4000" b="1"/>
            </a:lvl1pPr>
            <a:lvl2pPr marL="457200" indent="0">
              <a:buNone/>
              <a:defRPr/>
            </a:lvl2pPr>
            <a:lvl3pPr marL="914400" indent="0">
              <a:buNone/>
              <a:defRPr/>
            </a:lvl3pPr>
            <a:lvl4pPr marL="1371600" indent="0">
              <a:buNone/>
              <a:defRPr/>
            </a:lvl4pPr>
            <a:lvl5pPr marL="1828800" indent="0">
              <a:buNone/>
              <a:defRPr/>
            </a:lvl5pPr>
          </a:lstStyle>
          <a:p>
            <a:pPr lvl="0"/>
            <a:r>
              <a:rPr lang="en-US"/>
              <a:t>Your content here</a:t>
            </a:r>
            <a:endParaRPr lang="vi-VN"/>
          </a:p>
        </p:txBody>
      </p:sp>
    </p:spTree>
    <p:extLst>
      <p:ext uri="{BB962C8B-B14F-4D97-AF65-F5344CB8AC3E}">
        <p14:creationId xmlns:p14="http://schemas.microsoft.com/office/powerpoint/2010/main" val="15294610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Text - Informa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2783632" y="1052736"/>
            <a:ext cx="8856984" cy="4752528"/>
          </a:xfrm>
          <a:prstGeom prst="rect">
            <a:avLst/>
          </a:prstGeom>
        </p:spPr>
        <p:txBody>
          <a:bodyPr anchor="ctr"/>
          <a:lstStyle>
            <a:lvl1pPr marL="0" indent="0" algn="ctr">
              <a:lnSpc>
                <a:spcPct val="114000"/>
              </a:lnSpc>
              <a:spcBef>
                <a:spcPts val="0"/>
              </a:spcBef>
              <a:buNone/>
              <a:defRPr sz="4000" b="1"/>
            </a:lvl1pPr>
            <a:lvl2pPr marL="457200" indent="0">
              <a:buNone/>
              <a:defRPr/>
            </a:lvl2pPr>
            <a:lvl3pPr marL="914400" indent="0">
              <a:buNone/>
              <a:defRPr/>
            </a:lvl3pPr>
            <a:lvl4pPr marL="1371600" indent="0">
              <a:buNone/>
              <a:defRPr/>
            </a:lvl4pPr>
            <a:lvl5pPr marL="1828800" indent="0">
              <a:buNone/>
              <a:defRPr/>
            </a:lvl5pPr>
          </a:lstStyle>
          <a:p>
            <a:pPr lvl="0"/>
            <a:r>
              <a:rPr lang="en-US"/>
              <a:t>Your content here</a:t>
            </a:r>
            <a:endParaRPr lang="vi-VN"/>
          </a:p>
        </p:txBody>
      </p:sp>
      <p:pic>
        <p:nvPicPr>
          <p:cNvPr id="1026" name="Picture 2">
            <a:extLst>
              <a:ext uri="{FF2B5EF4-FFF2-40B4-BE49-F238E27FC236}">
                <a16:creationId xmlns:a16="http://schemas.microsoft.com/office/drawing/2014/main" id="{74DD14DA-2375-26F6-C8A2-4C7909409A2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1344" y="2209800"/>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52682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Text - Remember">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2783632" y="1052736"/>
            <a:ext cx="8856984" cy="4752528"/>
          </a:xfrm>
          <a:prstGeom prst="rect">
            <a:avLst/>
          </a:prstGeom>
        </p:spPr>
        <p:txBody>
          <a:bodyPr anchor="ctr"/>
          <a:lstStyle>
            <a:lvl1pPr marL="0" indent="0" algn="ctr">
              <a:lnSpc>
                <a:spcPct val="114000"/>
              </a:lnSpc>
              <a:spcBef>
                <a:spcPts val="0"/>
              </a:spcBef>
              <a:buNone/>
              <a:defRPr sz="4000" b="1"/>
            </a:lvl1pPr>
            <a:lvl2pPr marL="457200" indent="0">
              <a:buNone/>
              <a:defRPr/>
            </a:lvl2pPr>
            <a:lvl3pPr marL="914400" indent="0">
              <a:buNone/>
              <a:defRPr/>
            </a:lvl3pPr>
            <a:lvl4pPr marL="1371600" indent="0">
              <a:buNone/>
              <a:defRPr/>
            </a:lvl4pPr>
            <a:lvl5pPr marL="1828800" indent="0">
              <a:buNone/>
              <a:defRPr/>
            </a:lvl5pPr>
          </a:lstStyle>
          <a:p>
            <a:pPr lvl="0"/>
            <a:r>
              <a:rPr lang="en-US"/>
              <a:t>Your content here</a:t>
            </a:r>
            <a:endParaRPr lang="vi-VN"/>
          </a:p>
        </p:txBody>
      </p:sp>
      <p:pic>
        <p:nvPicPr>
          <p:cNvPr id="2" name="Picture 1">
            <a:extLst>
              <a:ext uri="{FF2B5EF4-FFF2-40B4-BE49-F238E27FC236}">
                <a16:creationId xmlns:a16="http://schemas.microsoft.com/office/drawing/2014/main" id="{9C51C12C-B348-54DA-5B32-59388F244CF1}"/>
              </a:ext>
            </a:extLst>
          </p:cNvPr>
          <p:cNvPicPr>
            <a:picLocks noChangeAspect="1"/>
          </p:cNvPicPr>
          <p:nvPr userDrawn="1"/>
        </p:nvPicPr>
        <p:blipFill>
          <a:blip r:embed="rId2"/>
          <a:stretch>
            <a:fillRect/>
          </a:stretch>
        </p:blipFill>
        <p:spPr>
          <a:xfrm>
            <a:off x="263352" y="2312876"/>
            <a:ext cx="2232248" cy="2232248"/>
          </a:xfrm>
          <a:prstGeom prst="rect">
            <a:avLst/>
          </a:prstGeom>
        </p:spPr>
      </p:pic>
    </p:spTree>
    <p:extLst>
      <p:ext uri="{BB962C8B-B14F-4D97-AF65-F5344CB8AC3E}">
        <p14:creationId xmlns:p14="http://schemas.microsoft.com/office/powerpoint/2010/main" val="2044405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Text - Cau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2783632" y="1052736"/>
            <a:ext cx="8856984" cy="4752528"/>
          </a:xfrm>
          <a:prstGeom prst="rect">
            <a:avLst/>
          </a:prstGeom>
        </p:spPr>
        <p:txBody>
          <a:bodyPr anchor="ctr"/>
          <a:lstStyle>
            <a:lvl1pPr marL="0" indent="0" algn="ctr">
              <a:lnSpc>
                <a:spcPct val="114000"/>
              </a:lnSpc>
              <a:spcBef>
                <a:spcPts val="0"/>
              </a:spcBef>
              <a:buNone/>
              <a:defRPr sz="4000" b="1"/>
            </a:lvl1pPr>
            <a:lvl2pPr marL="457200" indent="0">
              <a:buNone/>
              <a:defRPr/>
            </a:lvl2pPr>
            <a:lvl3pPr marL="914400" indent="0">
              <a:buNone/>
              <a:defRPr/>
            </a:lvl3pPr>
            <a:lvl4pPr marL="1371600" indent="0">
              <a:buNone/>
              <a:defRPr/>
            </a:lvl4pPr>
            <a:lvl5pPr marL="1828800" indent="0">
              <a:buNone/>
              <a:defRPr/>
            </a:lvl5pPr>
          </a:lstStyle>
          <a:p>
            <a:pPr lvl="0"/>
            <a:r>
              <a:rPr lang="en-US"/>
              <a:t>Your content here</a:t>
            </a:r>
            <a:endParaRPr lang="vi-VN"/>
          </a:p>
        </p:txBody>
      </p:sp>
      <p:pic>
        <p:nvPicPr>
          <p:cNvPr id="3" name="Picture 2">
            <a:extLst>
              <a:ext uri="{FF2B5EF4-FFF2-40B4-BE49-F238E27FC236}">
                <a16:creationId xmlns:a16="http://schemas.microsoft.com/office/drawing/2014/main" id="{6FDC9BEE-E57B-0ED6-2EC2-28ADB78D1691}"/>
              </a:ext>
            </a:extLst>
          </p:cNvPr>
          <p:cNvPicPr>
            <a:picLocks noChangeAspect="1"/>
          </p:cNvPicPr>
          <p:nvPr userDrawn="1"/>
        </p:nvPicPr>
        <p:blipFill>
          <a:blip r:embed="rId2"/>
          <a:stretch>
            <a:fillRect/>
          </a:stretch>
        </p:blipFill>
        <p:spPr>
          <a:xfrm>
            <a:off x="191344" y="2274990"/>
            <a:ext cx="2308020" cy="2308020"/>
          </a:xfrm>
          <a:prstGeom prst="rect">
            <a:avLst/>
          </a:prstGeom>
        </p:spPr>
      </p:pic>
    </p:spTree>
    <p:extLst>
      <p:ext uri="{BB962C8B-B14F-4D97-AF65-F5344CB8AC3E}">
        <p14:creationId xmlns:p14="http://schemas.microsoft.com/office/powerpoint/2010/main" val="20107016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Text - Ques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2783632" y="1052736"/>
            <a:ext cx="8856984" cy="4752528"/>
          </a:xfrm>
          <a:prstGeom prst="rect">
            <a:avLst/>
          </a:prstGeom>
        </p:spPr>
        <p:txBody>
          <a:bodyPr anchor="ctr"/>
          <a:lstStyle>
            <a:lvl1pPr marL="0" indent="0" algn="ctr">
              <a:lnSpc>
                <a:spcPct val="114000"/>
              </a:lnSpc>
              <a:spcBef>
                <a:spcPts val="0"/>
              </a:spcBef>
              <a:buNone/>
              <a:defRPr sz="4000" b="1"/>
            </a:lvl1pPr>
            <a:lvl2pPr marL="457200" indent="0">
              <a:buNone/>
              <a:defRPr/>
            </a:lvl2pPr>
            <a:lvl3pPr marL="914400" indent="0">
              <a:buNone/>
              <a:defRPr/>
            </a:lvl3pPr>
            <a:lvl4pPr marL="1371600" indent="0">
              <a:buNone/>
              <a:defRPr/>
            </a:lvl4pPr>
            <a:lvl5pPr marL="1828800" indent="0">
              <a:buNone/>
              <a:defRPr/>
            </a:lvl5pPr>
          </a:lstStyle>
          <a:p>
            <a:pPr lvl="0"/>
            <a:r>
              <a:rPr lang="en-US"/>
              <a:t>Your content here</a:t>
            </a:r>
            <a:endParaRPr lang="vi-VN"/>
          </a:p>
        </p:txBody>
      </p:sp>
      <p:pic>
        <p:nvPicPr>
          <p:cNvPr id="3076" name="Picture 4" descr="Question mark - Free interface icons">
            <a:extLst>
              <a:ext uri="{FF2B5EF4-FFF2-40B4-BE49-F238E27FC236}">
                <a16:creationId xmlns:a16="http://schemas.microsoft.com/office/drawing/2014/main" id="{8AADE869-53D6-418F-C3D7-7872D981995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1344" y="2243336"/>
            <a:ext cx="2371328" cy="2371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5111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d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600"/>
            </a:lvl1pPr>
          </a:lstStyle>
          <a:p>
            <a:r>
              <a:rPr lang="en-US"/>
              <a:t>Click to edit Master title style</a:t>
            </a:r>
            <a:endParaRPr lang="vi-VN"/>
          </a:p>
        </p:txBody>
      </p:sp>
      <p:sp>
        <p:nvSpPr>
          <p:cNvPr id="3" name="Content Placeholder 2"/>
          <p:cNvSpPr>
            <a:spLocks noGrp="1"/>
          </p:cNvSpPr>
          <p:nvPr>
            <p:ph idx="1"/>
          </p:nvPr>
        </p:nvSpPr>
        <p:spPr/>
        <p:txBody>
          <a:bodyPr>
            <a:normAutofit/>
          </a:bodyPr>
          <a:lstStyle>
            <a:lvl1pPr marL="0" indent="0">
              <a:lnSpc>
                <a:spcPct val="100000"/>
              </a:lnSpc>
              <a:spcBef>
                <a:spcPts val="300"/>
              </a:spcBef>
              <a:spcAft>
                <a:spcPts val="300"/>
              </a:spcAft>
              <a:buFontTx/>
              <a:buNone/>
              <a:tabLst>
                <a:tab pos="355600" algn="l"/>
                <a:tab pos="723900" algn="l"/>
                <a:tab pos="1077913" algn="l"/>
                <a:tab pos="1433513" algn="l"/>
                <a:tab pos="1787525" algn="l"/>
                <a:tab pos="2155825" algn="l"/>
                <a:tab pos="2511425" algn="l"/>
                <a:tab pos="6454775" algn="l"/>
                <a:tab pos="6810375" algn="l"/>
                <a:tab pos="7178675" algn="l"/>
              </a:tabLst>
              <a:defRPr sz="2400"/>
            </a:lvl1pPr>
          </a:lstStyle>
          <a:p>
            <a:pPr lvl="0"/>
            <a:r>
              <a:rPr lang="en-US"/>
              <a:t>Click to edit Master text styles</a:t>
            </a:r>
          </a:p>
        </p:txBody>
      </p:sp>
    </p:spTree>
    <p:extLst>
      <p:ext uri="{BB962C8B-B14F-4D97-AF65-F5344CB8AC3E}">
        <p14:creationId xmlns:p14="http://schemas.microsoft.com/office/powerpoint/2010/main" val="32985152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estion and Answer 1">
    <p:spTree>
      <p:nvGrpSpPr>
        <p:cNvPr id="1" name=""/>
        <p:cNvGrpSpPr/>
        <p:nvPr/>
      </p:nvGrpSpPr>
      <p:grpSpPr>
        <a:xfrm>
          <a:off x="0" y="0"/>
          <a:ext cx="0" cy="0"/>
          <a:chOff x="0" y="0"/>
          <a:chExt cx="0" cy="0"/>
        </a:xfrm>
      </p:grpSpPr>
      <p:pic>
        <p:nvPicPr>
          <p:cNvPr id="1026" name="Picture 2" descr="http://www.princetonacademy.in/wp-content/uploads/2012/03/QNA.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778000" y="533400"/>
            <a:ext cx="8077200" cy="6057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120610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estion and Answer 2">
    <p:spTree>
      <p:nvGrpSpPr>
        <p:cNvPr id="1" name=""/>
        <p:cNvGrpSpPr/>
        <p:nvPr/>
      </p:nvGrpSpPr>
      <p:grpSpPr>
        <a:xfrm>
          <a:off x="0" y="0"/>
          <a:ext cx="0" cy="0"/>
          <a:chOff x="0" y="0"/>
          <a:chExt cx="0" cy="0"/>
        </a:xfrm>
      </p:grpSpPr>
      <p:pic>
        <p:nvPicPr>
          <p:cNvPr id="2050" name="Picture 2" descr="http://previews.123rf.com/images/donskarpo/donskarpo1211/donskarpo121100051/16217385-questions-and-answers-red-white-black-dice-isolated-on-white-background-Stock-Photo.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22400" y="1676400"/>
            <a:ext cx="9321800" cy="3486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319507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estion and Answer 3">
    <p:spTree>
      <p:nvGrpSpPr>
        <p:cNvPr id="1" name=""/>
        <p:cNvGrpSpPr/>
        <p:nvPr/>
      </p:nvGrpSpPr>
      <p:grpSpPr>
        <a:xfrm>
          <a:off x="0" y="0"/>
          <a:ext cx="0" cy="0"/>
          <a:chOff x="0" y="0"/>
          <a:chExt cx="0" cy="0"/>
        </a:xfrm>
      </p:grpSpPr>
      <p:pic>
        <p:nvPicPr>
          <p:cNvPr id="3074" name="Picture 2" descr="http://3.bp.blogspot.com/_vtyKKLw61_o/TTf-XH2pTWI/AAAAAAAAAPE/u54vJMaZa-s/s1600/question.g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62400" y="76200"/>
            <a:ext cx="3996267" cy="6295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994001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ank you 1">
    <p:spTree>
      <p:nvGrpSpPr>
        <p:cNvPr id="1" name=""/>
        <p:cNvGrpSpPr/>
        <p:nvPr/>
      </p:nvGrpSpPr>
      <p:grpSpPr>
        <a:xfrm>
          <a:off x="0" y="0"/>
          <a:ext cx="0" cy="0"/>
          <a:chOff x="0" y="0"/>
          <a:chExt cx="0" cy="0"/>
        </a:xfrm>
      </p:grpSpPr>
      <p:pic>
        <p:nvPicPr>
          <p:cNvPr id="1026" name="Picture 2" descr="http://www.caridad.com/wp-content/uploads/2015/11/thankyou.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14400" y="914400"/>
            <a:ext cx="10414000" cy="526732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userDrawn="1"/>
        </p:nvSpPr>
        <p:spPr>
          <a:xfrm>
            <a:off x="7721601" y="6553200"/>
            <a:ext cx="3199915" cy="215444"/>
          </a:xfrm>
          <a:prstGeom prst="rect">
            <a:avLst/>
          </a:prstGeom>
          <a:noFill/>
        </p:spPr>
        <p:txBody>
          <a:bodyPr wrap="none" rtlCol="0">
            <a:spAutoFit/>
          </a:bodyPr>
          <a:lstStyle/>
          <a:p>
            <a:r>
              <a:rPr lang="vi-VN" sz="800" dirty="0"/>
              <a:t>http://www.caridad.com/wp-content/uploads/2015/11/thankyou.jpg</a:t>
            </a:r>
          </a:p>
        </p:txBody>
      </p:sp>
    </p:spTree>
    <p:extLst>
      <p:ext uri="{BB962C8B-B14F-4D97-AF65-F5344CB8AC3E}">
        <p14:creationId xmlns:p14="http://schemas.microsoft.com/office/powerpoint/2010/main" val="11298277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ank you 2">
    <p:spTree>
      <p:nvGrpSpPr>
        <p:cNvPr id="1" name=""/>
        <p:cNvGrpSpPr/>
        <p:nvPr/>
      </p:nvGrpSpPr>
      <p:grpSpPr>
        <a:xfrm>
          <a:off x="0" y="0"/>
          <a:ext cx="0" cy="0"/>
          <a:chOff x="0" y="0"/>
          <a:chExt cx="0" cy="0"/>
        </a:xfrm>
      </p:grpSpPr>
      <p:pic>
        <p:nvPicPr>
          <p:cNvPr id="2050" name="Picture 2" descr="http://www.emoticonswallpapers.com/images/thank-you/thank-you-glitter-pictures-010.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19200" y="990600"/>
            <a:ext cx="9652000" cy="485013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userDrawn="1"/>
        </p:nvSpPr>
        <p:spPr>
          <a:xfrm>
            <a:off x="6413205" y="6553200"/>
            <a:ext cx="4257897" cy="215444"/>
          </a:xfrm>
          <a:prstGeom prst="rect">
            <a:avLst/>
          </a:prstGeom>
          <a:noFill/>
        </p:spPr>
        <p:txBody>
          <a:bodyPr wrap="none" rtlCol="0">
            <a:spAutoFit/>
          </a:bodyPr>
          <a:lstStyle/>
          <a:p>
            <a:r>
              <a:rPr lang="vi-VN" sz="800" dirty="0"/>
              <a:t>http://www.emoticonswallpapers.com/images/thank-you/thank-you-glitter-pictures-010.jpg</a:t>
            </a:r>
          </a:p>
        </p:txBody>
      </p:sp>
    </p:spTree>
    <p:extLst>
      <p:ext uri="{BB962C8B-B14F-4D97-AF65-F5344CB8AC3E}">
        <p14:creationId xmlns:p14="http://schemas.microsoft.com/office/powerpoint/2010/main" val="371607121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ank you 3">
    <p:spTree>
      <p:nvGrpSpPr>
        <p:cNvPr id="1" name=""/>
        <p:cNvGrpSpPr/>
        <p:nvPr/>
      </p:nvGrpSpPr>
      <p:grpSpPr>
        <a:xfrm>
          <a:off x="0" y="0"/>
          <a:ext cx="0" cy="0"/>
          <a:chOff x="0" y="0"/>
          <a:chExt cx="0" cy="0"/>
        </a:xfrm>
      </p:grpSpPr>
      <p:sp>
        <p:nvSpPr>
          <p:cNvPr id="4" name="TextBox 3"/>
          <p:cNvSpPr txBox="1"/>
          <p:nvPr userDrawn="1"/>
        </p:nvSpPr>
        <p:spPr>
          <a:xfrm>
            <a:off x="7163411" y="6553200"/>
            <a:ext cx="3695242" cy="215444"/>
          </a:xfrm>
          <a:prstGeom prst="rect">
            <a:avLst/>
          </a:prstGeom>
          <a:noFill/>
        </p:spPr>
        <p:txBody>
          <a:bodyPr wrap="none" rtlCol="0">
            <a:spAutoFit/>
          </a:bodyPr>
          <a:lstStyle/>
          <a:p>
            <a:r>
              <a:rPr lang="vi-VN" sz="800" dirty="0"/>
              <a:t>http://www.corydoiron.com/wp-content/uploads/2012/11/Thank-You-Kids-.jpg</a:t>
            </a:r>
          </a:p>
        </p:txBody>
      </p:sp>
      <p:pic>
        <p:nvPicPr>
          <p:cNvPr id="3074" name="Picture 2" descr="http://www.corydoiron.com/wp-content/uploads/2012/11/Thank-You-Kids-.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2800" y="762000"/>
            <a:ext cx="10363200" cy="5218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000855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ank you 4">
    <p:spTree>
      <p:nvGrpSpPr>
        <p:cNvPr id="1" name=""/>
        <p:cNvGrpSpPr/>
        <p:nvPr/>
      </p:nvGrpSpPr>
      <p:grpSpPr>
        <a:xfrm>
          <a:off x="0" y="0"/>
          <a:ext cx="0" cy="0"/>
          <a:chOff x="0" y="0"/>
          <a:chExt cx="0" cy="0"/>
        </a:xfrm>
      </p:grpSpPr>
      <p:sp>
        <p:nvSpPr>
          <p:cNvPr id="4" name="TextBox 3"/>
          <p:cNvSpPr txBox="1"/>
          <p:nvPr userDrawn="1"/>
        </p:nvSpPr>
        <p:spPr>
          <a:xfrm>
            <a:off x="6807200" y="6553200"/>
            <a:ext cx="3972562" cy="215444"/>
          </a:xfrm>
          <a:prstGeom prst="rect">
            <a:avLst/>
          </a:prstGeom>
          <a:noFill/>
        </p:spPr>
        <p:txBody>
          <a:bodyPr wrap="none" rtlCol="0">
            <a:spAutoFit/>
          </a:bodyPr>
          <a:lstStyle/>
          <a:p>
            <a:r>
              <a:rPr lang="vi-VN" sz="800" dirty="0"/>
              <a:t>http://www.marketingyourpurpose.com/wp-content/uploads/2014/04/Thank-You.jpg</a:t>
            </a:r>
          </a:p>
        </p:txBody>
      </p:sp>
      <p:pic>
        <p:nvPicPr>
          <p:cNvPr id="1028" name="Picture 4" descr="http://www.marketingyourpurpose.com/wp-content/uploads/2014/04/Thank-You.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6000" y="609600"/>
            <a:ext cx="10178757" cy="5725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748754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ank you 5">
    <p:spTree>
      <p:nvGrpSpPr>
        <p:cNvPr id="1" name=""/>
        <p:cNvGrpSpPr/>
        <p:nvPr/>
      </p:nvGrpSpPr>
      <p:grpSpPr>
        <a:xfrm>
          <a:off x="0" y="0"/>
          <a:ext cx="0" cy="0"/>
          <a:chOff x="0" y="0"/>
          <a:chExt cx="0" cy="0"/>
        </a:xfrm>
      </p:grpSpPr>
      <p:sp>
        <p:nvSpPr>
          <p:cNvPr id="4" name="TextBox 3"/>
          <p:cNvSpPr txBox="1"/>
          <p:nvPr userDrawn="1"/>
        </p:nvSpPr>
        <p:spPr>
          <a:xfrm>
            <a:off x="8616800" y="6553200"/>
            <a:ext cx="2605200" cy="215444"/>
          </a:xfrm>
          <a:prstGeom prst="rect">
            <a:avLst/>
          </a:prstGeom>
          <a:noFill/>
        </p:spPr>
        <p:txBody>
          <a:bodyPr wrap="none" rtlCol="0">
            <a:spAutoFit/>
          </a:bodyPr>
          <a:lstStyle/>
          <a:p>
            <a:r>
              <a:rPr lang="vi-VN" sz="800" dirty="0"/>
              <a:t>http://f.tqn.com/y/jobsearch/1/W/J/7/1/185275200.jpg</a:t>
            </a:r>
          </a:p>
        </p:txBody>
      </p:sp>
      <p:pic>
        <p:nvPicPr>
          <p:cNvPr id="2050" name="Picture 2" descr="http://f.tqn.com/y/jobsearch/1/W/J/7/1/185275200.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14400" y="914400"/>
            <a:ext cx="10501957"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193068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600"/>
            </a:lvl1p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2467148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ext and Cod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600"/>
            </a:lvl1pPr>
          </a:lstStyle>
          <a:p>
            <a:r>
              <a:rPr lang="en-US"/>
              <a:t>Click to edit Master title style</a:t>
            </a:r>
            <a:endParaRPr lang="vi-VN"/>
          </a:p>
        </p:txBody>
      </p:sp>
      <p:sp>
        <p:nvSpPr>
          <p:cNvPr id="3" name="Content Placeholder 2"/>
          <p:cNvSpPr>
            <a:spLocks noGrp="1"/>
          </p:cNvSpPr>
          <p:nvPr>
            <p:ph idx="1"/>
          </p:nvPr>
        </p:nvSpPr>
        <p:spPr/>
        <p:txBody>
          <a:bodyPr/>
          <a:lstStyle>
            <a:lvl1pPr marL="355600" indent="-355600">
              <a:buFont typeface="Wingdings" panose="05000000000000000000" pitchFamily="2" charset="2"/>
              <a:buChar char="q"/>
              <a:defRPr/>
            </a:lvl1pPr>
            <a:lvl2pPr marL="355600" indent="0">
              <a:buFontTx/>
              <a:buNone/>
              <a:tabLst>
                <a:tab pos="723900" algn="l"/>
                <a:tab pos="1077913" algn="l"/>
                <a:tab pos="1433513" algn="l"/>
                <a:tab pos="1787525" algn="l"/>
                <a:tab pos="2155825" algn="l"/>
                <a:tab pos="2511425" algn="l"/>
                <a:tab pos="2865438" algn="l"/>
                <a:tab pos="3233738" algn="l"/>
                <a:tab pos="3589338" algn="l"/>
              </a:tabLst>
              <a:defRPr sz="24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060552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dens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600"/>
            </a:lvl1pPr>
          </a:lstStyle>
          <a:p>
            <a:r>
              <a:rPr lang="en-US"/>
              <a:t>Click to edit Master title style</a:t>
            </a:r>
            <a:endParaRPr lang="vi-VN"/>
          </a:p>
        </p:txBody>
      </p:sp>
      <p:sp>
        <p:nvSpPr>
          <p:cNvPr id="3" name="Content Placeholder 2"/>
          <p:cNvSpPr>
            <a:spLocks noGrp="1"/>
          </p:cNvSpPr>
          <p:nvPr>
            <p:ph idx="1"/>
          </p:nvPr>
        </p:nvSpPr>
        <p:spPr/>
        <p:txBody>
          <a:bodyPr/>
          <a:lstStyle>
            <a:lvl1pPr>
              <a:spcBef>
                <a:spcPts val="300"/>
              </a:spcBef>
              <a:spcAft>
                <a:spcPts val="300"/>
              </a:spcAft>
              <a:defRPr/>
            </a:lvl1pPr>
            <a:lvl2pPr>
              <a:spcBef>
                <a:spcPts val="300"/>
              </a:spcBef>
              <a:spcAft>
                <a:spcPts val="300"/>
              </a:spcAft>
              <a:defRPr/>
            </a:lvl2pPr>
            <a:lvl3pPr>
              <a:spcBef>
                <a:spcPts val="300"/>
              </a:spcBef>
              <a:spcAft>
                <a:spcPts val="300"/>
              </a:spcAft>
              <a:defRPr/>
            </a:lvl3pPr>
            <a:lvl4pPr>
              <a:spcBef>
                <a:spcPts val="300"/>
              </a:spcBef>
              <a:spcAft>
                <a:spcPts val="300"/>
              </a:spcAft>
              <a:defRPr/>
            </a:lvl4pPr>
            <a:lvl5pPr>
              <a:spcBef>
                <a:spcPts val="300"/>
              </a:spcBef>
              <a:spcAft>
                <a:spcPts val="3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2220867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600"/>
            </a:lvl1p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3423477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Mục lục">
    <p:bg>
      <p:bgPr>
        <a:gradFill>
          <a:gsLst>
            <a:gs pos="0">
              <a:srgbClr val="9AB5E4"/>
            </a:gs>
            <a:gs pos="100000">
              <a:srgbClr val="8EB4E3"/>
            </a:gs>
          </a:gsLst>
          <a:lin ang="5400000" scaled="0"/>
        </a:gradFill>
        <a:effectLst/>
      </p:bgPr>
    </p:bg>
    <p:spTree>
      <p:nvGrpSpPr>
        <p:cNvPr id="1" name=""/>
        <p:cNvGrpSpPr/>
        <p:nvPr/>
      </p:nvGrpSpPr>
      <p:grpSpPr>
        <a:xfrm>
          <a:off x="0" y="0"/>
          <a:ext cx="0" cy="0"/>
          <a:chOff x="0" y="0"/>
          <a:chExt cx="0" cy="0"/>
        </a:xfrm>
      </p:grpSpPr>
      <p:sp>
        <p:nvSpPr>
          <p:cNvPr id="8" name="Content Placeholder 7"/>
          <p:cNvSpPr>
            <a:spLocks noGrp="1"/>
          </p:cNvSpPr>
          <p:nvPr>
            <p:ph sz="quarter" idx="10"/>
          </p:nvPr>
        </p:nvSpPr>
        <p:spPr>
          <a:xfrm>
            <a:off x="767408" y="836612"/>
            <a:ext cx="10729192" cy="5328691"/>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3661772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600"/>
            </a:lvl1pPr>
          </a:lstStyle>
          <a:p>
            <a:r>
              <a:rPr lang="en-US"/>
              <a:t>Click to edit Master title style</a:t>
            </a:r>
            <a:endParaRPr lang="vi-VN"/>
          </a:p>
        </p:txBody>
      </p:sp>
    </p:spTree>
    <p:extLst>
      <p:ext uri="{BB962C8B-B14F-4D97-AF65-F5344CB8AC3E}">
        <p14:creationId xmlns:p14="http://schemas.microsoft.com/office/powerpoint/2010/main" val="4079292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Cod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600"/>
            </a:lvl1pPr>
          </a:lstStyle>
          <a:p>
            <a:r>
              <a:rPr lang="en-US"/>
              <a:t>Click to edit Master title style</a:t>
            </a:r>
            <a:endParaRPr lang="vi-VN"/>
          </a:p>
        </p:txBody>
      </p:sp>
      <p:sp>
        <p:nvSpPr>
          <p:cNvPr id="3" name="Content Placeholder 2"/>
          <p:cNvSpPr>
            <a:spLocks noGrp="1"/>
          </p:cNvSpPr>
          <p:nvPr>
            <p:ph idx="1"/>
          </p:nvPr>
        </p:nvSpPr>
        <p:spPr/>
        <p:txBody>
          <a:bodyPr>
            <a:normAutofit/>
          </a:bodyPr>
          <a:lstStyle>
            <a:lvl1pPr marL="0" indent="0">
              <a:lnSpc>
                <a:spcPct val="100000"/>
              </a:lnSpc>
              <a:spcBef>
                <a:spcPts val="300"/>
              </a:spcBef>
              <a:spcAft>
                <a:spcPts val="300"/>
              </a:spcAft>
              <a:buFontTx/>
              <a:buNone/>
              <a:tabLst>
                <a:tab pos="355600" algn="l"/>
                <a:tab pos="723900" algn="l"/>
                <a:tab pos="1077913" algn="l"/>
                <a:tab pos="1433513" algn="l"/>
                <a:tab pos="1787525" algn="l"/>
                <a:tab pos="2155825" algn="l"/>
                <a:tab pos="2511425" algn="l"/>
                <a:tab pos="6454775" algn="l"/>
                <a:tab pos="6810375" algn="l"/>
                <a:tab pos="7178675" algn="l"/>
              </a:tabLst>
              <a:defRPr sz="2400"/>
            </a:lvl1pPr>
          </a:lstStyle>
          <a:p>
            <a:pPr lvl="0"/>
            <a:endParaRPr lang="vi-VN"/>
          </a:p>
        </p:txBody>
      </p:sp>
    </p:spTree>
    <p:extLst>
      <p:ext uri="{BB962C8B-B14F-4D97-AF65-F5344CB8AC3E}">
        <p14:creationId xmlns:p14="http://schemas.microsoft.com/office/powerpoint/2010/main" val="2721660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ext and Cod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600"/>
            </a:lvl1pPr>
          </a:lstStyle>
          <a:p>
            <a:r>
              <a:rPr lang="en-US"/>
              <a:t>Click to edit Master title style</a:t>
            </a:r>
            <a:endParaRPr lang="vi-VN"/>
          </a:p>
        </p:txBody>
      </p:sp>
      <p:sp>
        <p:nvSpPr>
          <p:cNvPr id="3" name="Content Placeholder 2"/>
          <p:cNvSpPr>
            <a:spLocks noGrp="1"/>
          </p:cNvSpPr>
          <p:nvPr>
            <p:ph idx="1"/>
          </p:nvPr>
        </p:nvSpPr>
        <p:spPr/>
        <p:txBody>
          <a:bodyPr/>
          <a:lstStyle>
            <a:lvl1pPr marL="355600" indent="-355600">
              <a:buFont typeface="Wingdings" panose="05000000000000000000" pitchFamily="2" charset="2"/>
              <a:buChar char="q"/>
              <a:defRPr/>
            </a:lvl1pPr>
            <a:lvl2pPr marL="355600" indent="0">
              <a:buFontTx/>
              <a:buNone/>
              <a:tabLst>
                <a:tab pos="723900" algn="l"/>
                <a:tab pos="1077913" algn="l"/>
                <a:tab pos="1433513" algn="l"/>
                <a:tab pos="1787525" algn="l"/>
                <a:tab pos="2155825" algn="l"/>
                <a:tab pos="2511425" algn="l"/>
                <a:tab pos="2865438" algn="l"/>
                <a:tab pos="3233738" algn="l"/>
                <a:tab pos="3589338" algn="l"/>
              </a:tabLst>
              <a:defRPr sz="2400"/>
            </a:lvl2pPr>
          </a:lstStyle>
          <a:p>
            <a:pPr lvl="0"/>
            <a:r>
              <a:rPr lang="en-US"/>
              <a:t>Edit Master text styles</a:t>
            </a:r>
          </a:p>
          <a:p>
            <a:pPr lvl="1"/>
            <a:endParaRPr lang="en-US"/>
          </a:p>
        </p:txBody>
      </p:sp>
    </p:spTree>
    <p:extLst>
      <p:ext uri="{BB962C8B-B14F-4D97-AF65-F5344CB8AC3E}">
        <p14:creationId xmlns:p14="http://schemas.microsoft.com/office/powerpoint/2010/main" val="29894519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3.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5360" y="171652"/>
            <a:ext cx="11521280" cy="521044"/>
          </a:xfrm>
          <a:prstGeom prst="rect">
            <a:avLst/>
          </a:prstGeom>
        </p:spPr>
        <p:txBody>
          <a:bodyPr vert="horz" lIns="91440" tIns="45720" rIns="91440" bIns="45720" rtlCol="0" anchor="ctr">
            <a:normAutofit/>
          </a:bodyPr>
          <a:lstStyle/>
          <a:p>
            <a:r>
              <a:rPr lang="en-US"/>
              <a:t>Click to edit title</a:t>
            </a:r>
            <a:endParaRPr lang="vi-VN"/>
          </a:p>
        </p:txBody>
      </p:sp>
      <p:sp>
        <p:nvSpPr>
          <p:cNvPr id="3" name="Text Placeholder 2"/>
          <p:cNvSpPr>
            <a:spLocks noGrp="1"/>
          </p:cNvSpPr>
          <p:nvPr>
            <p:ph type="body" idx="1"/>
          </p:nvPr>
        </p:nvSpPr>
        <p:spPr>
          <a:xfrm>
            <a:off x="335360" y="894160"/>
            <a:ext cx="11521280" cy="548716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cxnSp>
        <p:nvCxnSpPr>
          <p:cNvPr id="7" name="Straight Arrow Connector 6"/>
          <p:cNvCxnSpPr/>
          <p:nvPr userDrawn="1"/>
        </p:nvCxnSpPr>
        <p:spPr>
          <a:xfrm>
            <a:off x="0" y="764704"/>
            <a:ext cx="12192000" cy="0"/>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flipH="1">
            <a:off x="9408368" y="6345134"/>
            <a:ext cx="2448272" cy="461665"/>
          </a:xfrm>
          <a:prstGeom prst="rect">
            <a:avLst/>
          </a:prstGeom>
          <a:noFill/>
        </p:spPr>
        <p:txBody>
          <a:bodyPr wrap="square" rtlCol="0">
            <a:spAutoFit/>
          </a:bodyPr>
          <a:lstStyle/>
          <a:p>
            <a:pPr algn="r"/>
            <a:r>
              <a:rPr lang="vi-VN" sz="2400" dirty="0"/>
              <a:t>Slide</a:t>
            </a:r>
            <a:r>
              <a:rPr lang="vi-VN" sz="2400" baseline="0" dirty="0"/>
              <a:t> </a:t>
            </a:r>
            <a:fld id="{E36C93F6-C62B-42E9-A69B-D74D32E2E09E}" type="slidenum">
              <a:rPr lang="vi-VN" sz="2400" baseline="0" smtClean="0"/>
              <a:pPr algn="r"/>
              <a:t>‹#›</a:t>
            </a:fld>
            <a:endParaRPr lang="vi-VN" sz="2400" dirty="0"/>
          </a:p>
        </p:txBody>
      </p:sp>
    </p:spTree>
    <p:extLst>
      <p:ext uri="{BB962C8B-B14F-4D97-AF65-F5344CB8AC3E}">
        <p14:creationId xmlns:p14="http://schemas.microsoft.com/office/powerpoint/2010/main" val="1532130696"/>
      </p:ext>
    </p:extLst>
  </p:cSld>
  <p:clrMap bg1="lt1" tx1="dk1" bg2="lt2" tx2="dk2" accent1="accent1" accent2="accent2" accent3="accent3" accent4="accent4" accent5="accent5" accent6="accent6" hlink="hlink" folHlink="folHlink"/>
  <p:sldLayoutIdLst>
    <p:sldLayoutId id="2147483696" r:id="rId1"/>
    <p:sldLayoutId id="2147483698" r:id="rId2"/>
    <p:sldLayoutId id="2147483697" r:id="rId3"/>
    <p:sldLayoutId id="2147483705" r:id="rId4"/>
    <p:sldLayoutId id="2147483672" r:id="rId5"/>
    <p:sldLayoutId id="2147483718" r:id="rId6"/>
  </p:sldLayoutIdLst>
  <p:txStyles>
    <p:titleStyle>
      <a:lvl1pPr algn="ctr" defTabSz="914400" rtl="0" eaLnBrk="1" latinLnBrk="0" hangingPunct="1">
        <a:lnSpc>
          <a:spcPct val="90000"/>
        </a:lnSpc>
        <a:spcBef>
          <a:spcPct val="0"/>
        </a:spcBef>
        <a:buNone/>
        <a:defRPr sz="3600" b="1" kern="1200">
          <a:solidFill>
            <a:srgbClr val="FF0000"/>
          </a:solidFill>
          <a:latin typeface="+mn-lt"/>
          <a:ea typeface="+mj-ea"/>
          <a:cs typeface="+mj-cs"/>
        </a:defRPr>
      </a:lvl1pPr>
    </p:titleStyle>
    <p:bodyStyle>
      <a:lvl1pPr marL="228600" indent="-228600" algn="l" defTabSz="914400" rtl="0" eaLnBrk="1" latinLnBrk="0" hangingPunct="1">
        <a:lnSpc>
          <a:spcPct val="114000"/>
        </a:lnSpc>
        <a:spcBef>
          <a:spcPts val="600"/>
        </a:spcBef>
        <a:spcAft>
          <a:spcPts val="600"/>
        </a:spcAft>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spcAft>
          <a:spcPts val="600"/>
        </a:spcAft>
        <a:buFont typeface="Calibri" panose="020F050202020403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5360" y="171652"/>
            <a:ext cx="11521280" cy="1031676"/>
          </a:xfrm>
          <a:prstGeom prst="rect">
            <a:avLst/>
          </a:prstGeom>
        </p:spPr>
        <p:txBody>
          <a:bodyPr vert="horz" lIns="91440" tIns="45720" rIns="91440" bIns="45720" rtlCol="0" anchor="ctr">
            <a:normAutofit/>
          </a:bodyPr>
          <a:lstStyle/>
          <a:p>
            <a:r>
              <a:rPr lang="en-US"/>
              <a:t>Click to edit title</a:t>
            </a:r>
            <a:br>
              <a:rPr lang="en-US"/>
            </a:br>
            <a:r>
              <a:rPr lang="en-US"/>
              <a:t>with double height</a:t>
            </a:r>
            <a:endParaRPr lang="vi-VN"/>
          </a:p>
        </p:txBody>
      </p:sp>
      <p:sp>
        <p:nvSpPr>
          <p:cNvPr id="3" name="Text Placeholder 2"/>
          <p:cNvSpPr>
            <a:spLocks noGrp="1"/>
          </p:cNvSpPr>
          <p:nvPr>
            <p:ph type="body" idx="1"/>
          </p:nvPr>
        </p:nvSpPr>
        <p:spPr>
          <a:xfrm>
            <a:off x="335360" y="1310186"/>
            <a:ext cx="11521280" cy="507114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cxnSp>
        <p:nvCxnSpPr>
          <p:cNvPr id="7" name="Straight Arrow Connector 6"/>
          <p:cNvCxnSpPr/>
          <p:nvPr userDrawn="1"/>
        </p:nvCxnSpPr>
        <p:spPr>
          <a:xfrm>
            <a:off x="0" y="1268760"/>
            <a:ext cx="12192000" cy="0"/>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flipH="1">
            <a:off x="9408368" y="6345134"/>
            <a:ext cx="2448272" cy="461665"/>
          </a:xfrm>
          <a:prstGeom prst="rect">
            <a:avLst/>
          </a:prstGeom>
          <a:noFill/>
        </p:spPr>
        <p:txBody>
          <a:bodyPr wrap="square" rtlCol="0">
            <a:spAutoFit/>
          </a:bodyPr>
          <a:lstStyle/>
          <a:p>
            <a:pPr algn="r"/>
            <a:r>
              <a:rPr lang="vi-VN" sz="2400" dirty="0"/>
              <a:t>Slide</a:t>
            </a:r>
            <a:r>
              <a:rPr lang="vi-VN" sz="2400" baseline="0" dirty="0"/>
              <a:t> </a:t>
            </a:r>
            <a:fld id="{E36C93F6-C62B-42E9-A69B-D74D32E2E09E}" type="slidenum">
              <a:rPr lang="vi-VN" sz="2400" baseline="0" smtClean="0"/>
              <a:pPr algn="r"/>
              <a:t>‹#›</a:t>
            </a:fld>
            <a:endParaRPr lang="vi-VN" sz="2400" dirty="0"/>
          </a:p>
        </p:txBody>
      </p:sp>
    </p:spTree>
    <p:extLst>
      <p:ext uri="{BB962C8B-B14F-4D97-AF65-F5344CB8AC3E}">
        <p14:creationId xmlns:p14="http://schemas.microsoft.com/office/powerpoint/2010/main" val="398254268"/>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Lst>
  <p:txStyles>
    <p:titleStyle>
      <a:lvl1pPr algn="ctr" defTabSz="914400" rtl="0" eaLnBrk="1" latinLnBrk="0" hangingPunct="1">
        <a:lnSpc>
          <a:spcPct val="90000"/>
        </a:lnSpc>
        <a:spcBef>
          <a:spcPct val="0"/>
        </a:spcBef>
        <a:buNone/>
        <a:defRPr sz="3600" b="1" kern="1200">
          <a:solidFill>
            <a:srgbClr val="FF0000"/>
          </a:solidFill>
          <a:latin typeface="+mn-lt"/>
          <a:ea typeface="+mj-ea"/>
          <a:cs typeface="+mj-cs"/>
        </a:defRPr>
      </a:lvl1pPr>
    </p:titleStyle>
    <p:bodyStyle>
      <a:lvl1pPr marL="228600" indent="-228600" algn="l" defTabSz="914400" rtl="0" eaLnBrk="1" latinLnBrk="0" hangingPunct="1">
        <a:lnSpc>
          <a:spcPct val="114000"/>
        </a:lnSpc>
        <a:spcBef>
          <a:spcPts val="600"/>
        </a:spcBef>
        <a:spcAft>
          <a:spcPts val="600"/>
        </a:spcAft>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spcAft>
          <a:spcPts val="600"/>
        </a:spcAft>
        <a:buFont typeface="Calibri" panose="020F050202020403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26254230"/>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83" r:id="rId3"/>
    <p:sldLayoutId id="2147483712" r:id="rId4"/>
    <p:sldLayoutId id="2147483713" r:id="rId5"/>
    <p:sldLayoutId id="2147483714" r:id="rId6"/>
    <p:sldLayoutId id="2147483715" r:id="rId7"/>
    <p:sldLayoutId id="2147483716"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71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vi-VN" dirty="0"/>
              <a:t>NGHIỆP VỤ KIỂM TRA COI THI</a:t>
            </a:r>
          </a:p>
        </p:txBody>
      </p:sp>
      <p:sp>
        <p:nvSpPr>
          <p:cNvPr id="5" name="Subtitle 4"/>
          <p:cNvSpPr>
            <a:spLocks noGrp="1"/>
          </p:cNvSpPr>
          <p:nvPr>
            <p:ph type="subTitle" idx="1"/>
          </p:nvPr>
        </p:nvSpPr>
        <p:spPr/>
        <p:txBody>
          <a:bodyPr/>
          <a:lstStyle/>
          <a:p>
            <a:r>
              <a:rPr lang="vi-VN" dirty="0"/>
              <a:t>Kỳ thi tốt nghiệp THPT 2024</a:t>
            </a:r>
          </a:p>
        </p:txBody>
      </p:sp>
    </p:spTree>
    <p:extLst>
      <p:ext uri="{BB962C8B-B14F-4D97-AF65-F5344CB8AC3E}">
        <p14:creationId xmlns:p14="http://schemas.microsoft.com/office/powerpoint/2010/main" val="2734406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CDD64-D487-48E9-ACB4-7B76FB801BC3}"/>
              </a:ext>
            </a:extLst>
          </p:cNvPr>
          <p:cNvSpPr>
            <a:spLocks noGrp="1"/>
          </p:cNvSpPr>
          <p:nvPr>
            <p:ph type="title"/>
          </p:nvPr>
        </p:nvSpPr>
        <p:spPr/>
        <p:txBody>
          <a:bodyPr/>
          <a:lstStyle/>
          <a:p>
            <a:r>
              <a:rPr lang="vi-VN" dirty="0"/>
              <a:t>Tổng thể phương án thanh tra, kiểm tra Kỳ thi</a:t>
            </a:r>
            <a:br>
              <a:rPr lang="vi-VN" dirty="0"/>
            </a:br>
            <a:r>
              <a:rPr lang="vi-VN" dirty="0">
                <a:solidFill>
                  <a:srgbClr val="0A01C3"/>
                </a:solidFill>
              </a:rPr>
              <a:t>4. Phúc khảo bài thi</a:t>
            </a:r>
            <a:endParaRPr lang="en-US" dirty="0">
              <a:solidFill>
                <a:srgbClr val="0A01C3"/>
              </a:solidFill>
            </a:endParaRPr>
          </a:p>
        </p:txBody>
      </p:sp>
      <p:sp>
        <p:nvSpPr>
          <p:cNvPr id="4" name="Content Placeholder 3">
            <a:extLst>
              <a:ext uri="{FF2B5EF4-FFF2-40B4-BE49-F238E27FC236}">
                <a16:creationId xmlns:a16="http://schemas.microsoft.com/office/drawing/2014/main" id="{C98BB702-BA01-4C95-8352-338413C68654}"/>
              </a:ext>
            </a:extLst>
          </p:cNvPr>
          <p:cNvSpPr>
            <a:spLocks noGrp="1"/>
          </p:cNvSpPr>
          <p:nvPr>
            <p:ph idx="1"/>
          </p:nvPr>
        </p:nvSpPr>
        <p:spPr/>
        <p:txBody>
          <a:bodyPr anchor="ctr"/>
          <a:lstStyle/>
          <a:p>
            <a:pPr>
              <a:buFont typeface="Wingdings" panose="05000000000000000000" pitchFamily="2" charset="2"/>
              <a:buChar char="q"/>
            </a:pPr>
            <a:r>
              <a:rPr lang="vi-VN" b="1" dirty="0"/>
              <a:t>Bộ GD&amp;ĐT</a:t>
            </a:r>
          </a:p>
          <a:p>
            <a:pPr lvl="1"/>
            <a:r>
              <a:rPr lang="vi-VN" dirty="0"/>
              <a:t>5 đoàn kiểm tra 10 sở</a:t>
            </a:r>
          </a:p>
          <a:p>
            <a:pPr>
              <a:buFont typeface="Wingdings" panose="05000000000000000000" pitchFamily="2" charset="2"/>
              <a:buChar char="q"/>
            </a:pPr>
            <a:r>
              <a:rPr lang="vi-VN" b="1" dirty="0"/>
              <a:t>Sở GD&amp;ĐT</a:t>
            </a:r>
          </a:p>
          <a:p>
            <a:pPr lvl="1"/>
            <a:r>
              <a:rPr lang="vi-VN" dirty="0"/>
              <a:t>...</a:t>
            </a:r>
          </a:p>
        </p:txBody>
      </p:sp>
    </p:spTree>
    <p:extLst>
      <p:ext uri="{BB962C8B-B14F-4D97-AF65-F5344CB8AC3E}">
        <p14:creationId xmlns:p14="http://schemas.microsoft.com/office/powerpoint/2010/main" val="44242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CDD64-D487-48E9-ACB4-7B76FB801BC3}"/>
              </a:ext>
            </a:extLst>
          </p:cNvPr>
          <p:cNvSpPr>
            <a:spLocks noGrp="1"/>
          </p:cNvSpPr>
          <p:nvPr>
            <p:ph type="title"/>
          </p:nvPr>
        </p:nvSpPr>
        <p:spPr/>
        <p:txBody>
          <a:bodyPr/>
          <a:lstStyle/>
          <a:p>
            <a:r>
              <a:rPr lang="vi-VN" dirty="0"/>
              <a:t>Tổng thể phương án thanh tra, kiểm tra Kỳ thi</a:t>
            </a:r>
            <a:br>
              <a:rPr lang="vi-VN" dirty="0"/>
            </a:br>
            <a:r>
              <a:rPr lang="vi-VN" dirty="0">
                <a:solidFill>
                  <a:srgbClr val="0A01C3"/>
                </a:solidFill>
              </a:rPr>
              <a:t>5. Xét công nhận tốt nghiệp</a:t>
            </a:r>
            <a:endParaRPr lang="en-US" dirty="0">
              <a:solidFill>
                <a:srgbClr val="0A01C3"/>
              </a:solidFill>
            </a:endParaRPr>
          </a:p>
        </p:txBody>
      </p:sp>
      <p:sp>
        <p:nvSpPr>
          <p:cNvPr id="4" name="Content Placeholder 3">
            <a:extLst>
              <a:ext uri="{FF2B5EF4-FFF2-40B4-BE49-F238E27FC236}">
                <a16:creationId xmlns:a16="http://schemas.microsoft.com/office/drawing/2014/main" id="{C98BB702-BA01-4C95-8352-338413C68654}"/>
              </a:ext>
            </a:extLst>
          </p:cNvPr>
          <p:cNvSpPr>
            <a:spLocks noGrp="1"/>
          </p:cNvSpPr>
          <p:nvPr>
            <p:ph idx="1"/>
          </p:nvPr>
        </p:nvSpPr>
        <p:spPr/>
        <p:txBody>
          <a:bodyPr anchor="ctr"/>
          <a:lstStyle/>
          <a:p>
            <a:pPr>
              <a:buFont typeface="Wingdings" panose="05000000000000000000" pitchFamily="2" charset="2"/>
              <a:buChar char="q"/>
            </a:pPr>
            <a:r>
              <a:rPr lang="vi-VN" b="1" dirty="0"/>
              <a:t>Sở GD&amp;ĐT</a:t>
            </a:r>
          </a:p>
          <a:p>
            <a:pPr lvl="1"/>
            <a:r>
              <a:rPr lang="vi-VN" dirty="0"/>
              <a:t>...</a:t>
            </a:r>
          </a:p>
        </p:txBody>
      </p:sp>
    </p:spTree>
    <p:extLst>
      <p:ext uri="{BB962C8B-B14F-4D97-AF65-F5344CB8AC3E}">
        <p14:creationId xmlns:p14="http://schemas.microsoft.com/office/powerpoint/2010/main" val="771506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2E36BB3-E666-47A5-94E6-E20FE675B340}"/>
              </a:ext>
            </a:extLst>
          </p:cNvPr>
          <p:cNvSpPr>
            <a:spLocks noGrp="1"/>
          </p:cNvSpPr>
          <p:nvPr>
            <p:ph type="body" sz="quarter" idx="10"/>
          </p:nvPr>
        </p:nvSpPr>
        <p:spPr/>
        <p:txBody>
          <a:bodyPr/>
          <a:lstStyle/>
          <a:p>
            <a:r>
              <a:rPr lang="vi-VN" dirty="0"/>
              <a:t>Tại sao nhiệm vụ là "Kiểm tra" mà cứ nói mãi "Thanh tra, Kiểm tra"?</a:t>
            </a:r>
            <a:endParaRPr lang="en-US" dirty="0"/>
          </a:p>
        </p:txBody>
      </p:sp>
      <p:pic>
        <p:nvPicPr>
          <p:cNvPr id="11" name="Picture 10">
            <a:extLst>
              <a:ext uri="{FF2B5EF4-FFF2-40B4-BE49-F238E27FC236}">
                <a16:creationId xmlns:a16="http://schemas.microsoft.com/office/drawing/2014/main" id="{45F6BD0E-F955-4A17-ABC4-10D0BC0B41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1458" y="3613280"/>
            <a:ext cx="3914775" cy="3238500"/>
          </a:xfrm>
          <a:prstGeom prst="rect">
            <a:avLst/>
          </a:prstGeom>
        </p:spPr>
      </p:pic>
    </p:spTree>
    <p:extLst>
      <p:ext uri="{BB962C8B-B14F-4D97-AF65-F5344CB8AC3E}">
        <p14:creationId xmlns:p14="http://schemas.microsoft.com/office/powerpoint/2010/main" val="36218192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a:t>Nhiệm vụ của Đoàn kiểm tra</a:t>
            </a:r>
            <a:endParaRPr lang="en-US" dirty="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1951332791"/>
              </p:ext>
            </p:extLst>
          </p:nvPr>
        </p:nvGraphicFramePr>
        <p:xfrm>
          <a:off x="0" y="893763"/>
          <a:ext cx="11522075" cy="54879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Oval 4">
            <a:extLst>
              <a:ext uri="{FF2B5EF4-FFF2-40B4-BE49-F238E27FC236}">
                <a16:creationId xmlns:a16="http://schemas.microsoft.com/office/drawing/2014/main" id="{946E1962-0FD4-471E-A40D-5EE586261096}"/>
              </a:ext>
            </a:extLst>
          </p:cNvPr>
          <p:cNvSpPr/>
          <p:nvPr/>
        </p:nvSpPr>
        <p:spPr>
          <a:xfrm>
            <a:off x="3505200" y="5181600"/>
            <a:ext cx="2133600" cy="990600"/>
          </a:xfrm>
          <a:prstGeom prst="ellipse">
            <a:avLst/>
          </a:prstGeom>
          <a:noFill/>
          <a:ln w="57150">
            <a:solidFill>
              <a:srgbClr val="FFC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8562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200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78C33-9954-4989-AF14-35924DD9F854}"/>
              </a:ext>
            </a:extLst>
          </p:cNvPr>
          <p:cNvSpPr>
            <a:spLocks noGrp="1"/>
          </p:cNvSpPr>
          <p:nvPr>
            <p:ph type="title"/>
          </p:nvPr>
        </p:nvSpPr>
        <p:spPr/>
        <p:txBody>
          <a:bodyPr/>
          <a:lstStyle/>
          <a:p>
            <a:r>
              <a:rPr lang="vi-VN" dirty="0"/>
              <a:t>Thông tin về Đoàn kiểm tra</a:t>
            </a:r>
            <a:endParaRPr lang="en-US" dirty="0"/>
          </a:p>
        </p:txBody>
      </p:sp>
      <p:sp>
        <p:nvSpPr>
          <p:cNvPr id="4" name="Content Placeholder 3">
            <a:extLst>
              <a:ext uri="{FF2B5EF4-FFF2-40B4-BE49-F238E27FC236}">
                <a16:creationId xmlns:a16="http://schemas.microsoft.com/office/drawing/2014/main" id="{22A65948-5039-45DC-8D20-45DD21EF77B4}"/>
              </a:ext>
            </a:extLst>
          </p:cNvPr>
          <p:cNvSpPr>
            <a:spLocks noGrp="1"/>
          </p:cNvSpPr>
          <p:nvPr>
            <p:ph idx="1"/>
          </p:nvPr>
        </p:nvSpPr>
        <p:spPr/>
        <p:txBody>
          <a:bodyPr anchor="ctr"/>
          <a:lstStyle/>
          <a:p>
            <a:r>
              <a:rPr lang="vi-VN" dirty="0"/>
              <a:t>Hội đồng thi: Thái Nguyên</a:t>
            </a:r>
          </a:p>
          <a:p>
            <a:r>
              <a:rPr lang="vi-VN" dirty="0"/>
              <a:t>Số lượng điểm thi: 32 (14 + 18)</a:t>
            </a:r>
          </a:p>
          <a:p>
            <a:r>
              <a:rPr lang="vi-VN" dirty="0"/>
              <a:t>Đơn vị phối hợp: Học viện Tài chính</a:t>
            </a:r>
            <a:endParaRPr lang="en-US" dirty="0"/>
          </a:p>
        </p:txBody>
      </p:sp>
    </p:spTree>
    <p:extLst>
      <p:ext uri="{BB962C8B-B14F-4D97-AF65-F5344CB8AC3E}">
        <p14:creationId xmlns:p14="http://schemas.microsoft.com/office/powerpoint/2010/main" val="5731647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4"/>
          <p:cNvGraphicFramePr>
            <a:graphicFrameLocks noGrp="1"/>
          </p:cNvGraphicFramePr>
          <p:nvPr>
            <p:ph sz="quarter" idx="10"/>
            <p:extLst>
              <p:ext uri="{D42A27DB-BD31-4B8C-83A1-F6EECF244321}">
                <p14:modId xmlns:p14="http://schemas.microsoft.com/office/powerpoint/2010/main" val="3954805894"/>
              </p:ext>
            </p:extLst>
          </p:nvPr>
        </p:nvGraphicFramePr>
        <p:xfrm>
          <a:off x="766763" y="836613"/>
          <a:ext cx="10729912" cy="5329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073937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90AB7-7388-47A2-92E1-021D9E57DB56}"/>
              </a:ext>
            </a:extLst>
          </p:cNvPr>
          <p:cNvSpPr>
            <a:spLocks noGrp="1"/>
          </p:cNvSpPr>
          <p:nvPr>
            <p:ph type="title"/>
          </p:nvPr>
        </p:nvSpPr>
        <p:spPr>
          <a:xfrm>
            <a:off x="335360" y="171652"/>
            <a:ext cx="11521280" cy="521044"/>
          </a:xfrm>
        </p:spPr>
        <p:txBody>
          <a:bodyPr>
            <a:normAutofit fontScale="90000"/>
          </a:bodyPr>
          <a:lstStyle/>
          <a:p>
            <a:r>
              <a:rPr lang="vi-VN" dirty="0"/>
              <a:t>LỊCH THI</a:t>
            </a:r>
          </a:p>
        </p:txBody>
      </p:sp>
      <p:graphicFrame>
        <p:nvGraphicFramePr>
          <p:cNvPr id="5" name="Content Placeholder 4">
            <a:extLst>
              <a:ext uri="{FF2B5EF4-FFF2-40B4-BE49-F238E27FC236}">
                <a16:creationId xmlns:a16="http://schemas.microsoft.com/office/drawing/2014/main" id="{F0205F2A-94E5-4960-98B1-65CF08EED80D}"/>
              </a:ext>
            </a:extLst>
          </p:cNvPr>
          <p:cNvGraphicFramePr>
            <a:graphicFrameLocks noGrp="1"/>
          </p:cNvGraphicFramePr>
          <p:nvPr>
            <p:ph idx="1"/>
            <p:extLst>
              <p:ext uri="{D42A27DB-BD31-4B8C-83A1-F6EECF244321}">
                <p14:modId xmlns:p14="http://schemas.microsoft.com/office/powerpoint/2010/main" val="2398333468"/>
              </p:ext>
            </p:extLst>
          </p:nvPr>
        </p:nvGraphicFramePr>
        <p:xfrm>
          <a:off x="334963" y="893763"/>
          <a:ext cx="11521279" cy="4828032"/>
        </p:xfrm>
        <a:graphic>
          <a:graphicData uri="http://schemas.openxmlformats.org/drawingml/2006/table">
            <a:tbl>
              <a:tblPr>
                <a:tableStyleId>{BC89EF96-8CEA-46FF-86C4-4CE0E7609802}</a:tableStyleId>
              </a:tblPr>
              <a:tblGrid>
                <a:gridCol w="2482604">
                  <a:extLst>
                    <a:ext uri="{9D8B030D-6E8A-4147-A177-3AD203B41FA5}">
                      <a16:colId xmlns:a16="http://schemas.microsoft.com/office/drawing/2014/main" val="228989130"/>
                    </a:ext>
                  </a:extLst>
                </a:gridCol>
                <a:gridCol w="2065059">
                  <a:extLst>
                    <a:ext uri="{9D8B030D-6E8A-4147-A177-3AD203B41FA5}">
                      <a16:colId xmlns:a16="http://schemas.microsoft.com/office/drawing/2014/main" val="404988327"/>
                    </a:ext>
                  </a:extLst>
                </a:gridCol>
                <a:gridCol w="4680365">
                  <a:extLst>
                    <a:ext uri="{9D8B030D-6E8A-4147-A177-3AD203B41FA5}">
                      <a16:colId xmlns:a16="http://schemas.microsoft.com/office/drawing/2014/main" val="1207225764"/>
                    </a:ext>
                  </a:extLst>
                </a:gridCol>
                <a:gridCol w="2293251">
                  <a:extLst>
                    <a:ext uri="{9D8B030D-6E8A-4147-A177-3AD203B41FA5}">
                      <a16:colId xmlns:a16="http://schemas.microsoft.com/office/drawing/2014/main" val="3968789705"/>
                    </a:ext>
                  </a:extLst>
                </a:gridCol>
              </a:tblGrid>
              <a:tr h="957598">
                <a:tc>
                  <a:txBody>
                    <a:bodyPr/>
                    <a:lstStyle/>
                    <a:p>
                      <a:pPr indent="46990" algn="ctr">
                        <a:lnSpc>
                          <a:spcPct val="100000"/>
                        </a:lnSpc>
                        <a:spcBef>
                          <a:spcPts val="1200"/>
                        </a:spcBef>
                        <a:spcAft>
                          <a:spcPts val="1200"/>
                        </a:spcAft>
                      </a:pPr>
                      <a:r>
                        <a:rPr lang="vi-VN" sz="3200" b="1" dirty="0">
                          <a:effectLst/>
                          <a:latin typeface="+mn-lt"/>
                        </a:rPr>
                        <a:t>Ngày</a:t>
                      </a:r>
                      <a:endParaRPr lang="vi-VN" sz="3200" b="1" dirty="0">
                        <a:solidFill>
                          <a:srgbClr val="0B02BE"/>
                        </a:solidFill>
                        <a:effectLst/>
                        <a:latin typeface="+mn-lt"/>
                        <a:ea typeface="Calibri" panose="020F0502020204030204" pitchFamily="34" charset="0"/>
                      </a:endParaRPr>
                    </a:p>
                  </a:txBody>
                  <a:tcPr marL="27432" marR="27432" marT="27432" marB="27432" anchor="ctr"/>
                </a:tc>
                <a:tc>
                  <a:txBody>
                    <a:bodyPr/>
                    <a:lstStyle/>
                    <a:p>
                      <a:pPr indent="46990" algn="ctr">
                        <a:lnSpc>
                          <a:spcPct val="100000"/>
                        </a:lnSpc>
                        <a:spcBef>
                          <a:spcPts val="1200"/>
                        </a:spcBef>
                        <a:spcAft>
                          <a:spcPts val="1200"/>
                        </a:spcAft>
                      </a:pPr>
                      <a:r>
                        <a:rPr lang="vi-VN" sz="3200" b="1" dirty="0">
                          <a:effectLst/>
                          <a:latin typeface="+mn-lt"/>
                        </a:rPr>
                        <a:t>Buổi</a:t>
                      </a:r>
                      <a:endParaRPr lang="vi-VN" sz="3200" b="1" dirty="0">
                        <a:solidFill>
                          <a:srgbClr val="0B02BE"/>
                        </a:solidFill>
                        <a:effectLst/>
                        <a:latin typeface="+mn-lt"/>
                        <a:ea typeface="Calibri" panose="020F0502020204030204" pitchFamily="34" charset="0"/>
                      </a:endParaRPr>
                    </a:p>
                  </a:txBody>
                  <a:tcPr marL="27432" marR="27432" marT="27432" marB="27432" anchor="ctr"/>
                </a:tc>
                <a:tc>
                  <a:txBody>
                    <a:bodyPr/>
                    <a:lstStyle/>
                    <a:p>
                      <a:pPr indent="46990" algn="ctr">
                        <a:lnSpc>
                          <a:spcPct val="100000"/>
                        </a:lnSpc>
                        <a:spcBef>
                          <a:spcPts val="1200"/>
                        </a:spcBef>
                        <a:spcAft>
                          <a:spcPts val="1200"/>
                        </a:spcAft>
                      </a:pPr>
                      <a:r>
                        <a:rPr lang="vi-VN" sz="3200" b="1" spc="10" dirty="0">
                          <a:effectLst/>
                          <a:latin typeface="+mn-lt"/>
                        </a:rPr>
                        <a:t>Bài thi</a:t>
                      </a:r>
                      <a:endParaRPr lang="vi-VN" sz="3200" b="1" dirty="0">
                        <a:solidFill>
                          <a:srgbClr val="0B02BE"/>
                        </a:solidFill>
                        <a:effectLst/>
                        <a:latin typeface="+mn-lt"/>
                        <a:ea typeface="Calibri" panose="020F0502020204030204" pitchFamily="34" charset="0"/>
                      </a:endParaRPr>
                    </a:p>
                  </a:txBody>
                  <a:tcPr marL="27432" marR="27432" marT="27432" marB="27432" anchor="ctr"/>
                </a:tc>
                <a:tc>
                  <a:txBody>
                    <a:bodyPr/>
                    <a:lstStyle/>
                    <a:p>
                      <a:pPr indent="46990" algn="ctr">
                        <a:lnSpc>
                          <a:spcPct val="100000"/>
                        </a:lnSpc>
                        <a:spcBef>
                          <a:spcPts val="1200"/>
                        </a:spcBef>
                        <a:spcAft>
                          <a:spcPts val="1200"/>
                        </a:spcAft>
                      </a:pPr>
                      <a:r>
                        <a:rPr lang="vi-VN" sz="3200" b="1" dirty="0">
                          <a:effectLst/>
                          <a:latin typeface="+mn-lt"/>
                        </a:rPr>
                        <a:t>Thời gian làm bài</a:t>
                      </a:r>
                      <a:endParaRPr lang="vi-VN" sz="3200" b="1" dirty="0">
                        <a:solidFill>
                          <a:srgbClr val="0B02BE"/>
                        </a:solidFill>
                        <a:effectLst/>
                        <a:latin typeface="+mn-lt"/>
                        <a:ea typeface="Calibri" panose="020F0502020204030204" pitchFamily="34" charset="0"/>
                      </a:endParaRPr>
                    </a:p>
                  </a:txBody>
                  <a:tcPr marL="27432" marR="27432" marT="27432" marB="27432" anchor="ctr"/>
                </a:tc>
                <a:extLst>
                  <a:ext uri="{0D108BD9-81ED-4DB2-BD59-A6C34878D82A}">
                    <a16:rowId xmlns:a16="http://schemas.microsoft.com/office/drawing/2014/main" val="613664658"/>
                  </a:ext>
                </a:extLst>
              </a:tr>
              <a:tr h="316277">
                <a:tc rowSpan="2">
                  <a:txBody>
                    <a:bodyPr/>
                    <a:lstStyle/>
                    <a:p>
                      <a:pPr algn="ctr">
                        <a:lnSpc>
                          <a:spcPct val="100000"/>
                        </a:lnSpc>
                        <a:spcBef>
                          <a:spcPts val="1200"/>
                        </a:spcBef>
                        <a:spcAft>
                          <a:spcPts val="1200"/>
                        </a:spcAft>
                      </a:pPr>
                      <a:r>
                        <a:rPr lang="en-US" sz="3200" b="1" dirty="0">
                          <a:effectLst/>
                          <a:latin typeface="+mn-lt"/>
                        </a:rPr>
                        <a:t>26/6/2024</a:t>
                      </a:r>
                      <a:endParaRPr lang="vi-VN" sz="3200" b="1" dirty="0">
                        <a:solidFill>
                          <a:srgbClr val="0B02BE"/>
                        </a:solidFill>
                        <a:effectLst/>
                        <a:latin typeface="+mn-lt"/>
                        <a:ea typeface="Calibri" panose="020F0502020204030204" pitchFamily="34" charset="0"/>
                      </a:endParaRPr>
                    </a:p>
                  </a:txBody>
                  <a:tcPr marL="27432" marR="27432" marT="27432" marB="27432" anchor="ctr"/>
                </a:tc>
                <a:tc>
                  <a:txBody>
                    <a:bodyPr/>
                    <a:lstStyle/>
                    <a:p>
                      <a:pPr indent="45720" algn="ctr">
                        <a:lnSpc>
                          <a:spcPct val="100000"/>
                        </a:lnSpc>
                        <a:spcBef>
                          <a:spcPts val="1200"/>
                        </a:spcBef>
                        <a:spcAft>
                          <a:spcPts val="1200"/>
                        </a:spcAft>
                      </a:pPr>
                      <a:r>
                        <a:rPr lang="vi-VN" sz="3200" dirty="0">
                          <a:effectLst/>
                          <a:latin typeface="+mn-lt"/>
                        </a:rPr>
                        <a:t>SÁNG</a:t>
                      </a:r>
                      <a:endParaRPr lang="vi-VN" sz="3200" dirty="0">
                        <a:solidFill>
                          <a:srgbClr val="0B02BE"/>
                        </a:solidFill>
                        <a:effectLst/>
                        <a:latin typeface="+mn-lt"/>
                        <a:ea typeface="Calibri" panose="020F0502020204030204" pitchFamily="34" charset="0"/>
                      </a:endParaRPr>
                    </a:p>
                  </a:txBody>
                  <a:tcPr marL="27432" marR="27432" marT="27432" marB="27432" anchor="ctr"/>
                </a:tc>
                <a:tc gridSpan="2">
                  <a:txBody>
                    <a:bodyPr/>
                    <a:lstStyle/>
                    <a:p>
                      <a:pPr>
                        <a:lnSpc>
                          <a:spcPct val="100000"/>
                        </a:lnSpc>
                        <a:spcBef>
                          <a:spcPts val="1200"/>
                        </a:spcBef>
                        <a:spcAft>
                          <a:spcPts val="1200"/>
                        </a:spcAft>
                      </a:pPr>
                      <a:r>
                        <a:rPr lang="vi-VN" sz="3200" dirty="0">
                          <a:effectLst/>
                          <a:latin typeface="+mn-lt"/>
                        </a:rPr>
                        <a:t>08:00: Họp cán bộ Điểm thi</a:t>
                      </a:r>
                      <a:r>
                        <a:rPr lang="en-US" sz="3200" dirty="0">
                          <a:effectLst/>
                          <a:latin typeface="+mn-lt"/>
                        </a:rPr>
                        <a:t>.</a:t>
                      </a:r>
                      <a:endParaRPr lang="vi-VN" sz="3200" dirty="0">
                        <a:solidFill>
                          <a:srgbClr val="0B02BE"/>
                        </a:solidFill>
                        <a:effectLst/>
                        <a:latin typeface="+mn-lt"/>
                        <a:ea typeface="Calibri" panose="020F0502020204030204" pitchFamily="34" charset="0"/>
                      </a:endParaRPr>
                    </a:p>
                  </a:txBody>
                  <a:tcPr marL="27432" marR="27432" marT="27432" marB="27432" anchor="ctr"/>
                </a:tc>
                <a:tc hMerge="1">
                  <a:txBody>
                    <a:bodyPr/>
                    <a:lstStyle/>
                    <a:p>
                      <a:endParaRPr lang="vi-VN"/>
                    </a:p>
                  </a:txBody>
                  <a:tcPr/>
                </a:tc>
                <a:extLst>
                  <a:ext uri="{0D108BD9-81ED-4DB2-BD59-A6C34878D82A}">
                    <a16:rowId xmlns:a16="http://schemas.microsoft.com/office/drawing/2014/main" val="157493277"/>
                  </a:ext>
                </a:extLst>
              </a:tr>
              <a:tr h="423162">
                <a:tc vMerge="1">
                  <a:txBody>
                    <a:bodyPr/>
                    <a:lstStyle/>
                    <a:p>
                      <a:endParaRPr lang="vi-VN"/>
                    </a:p>
                  </a:txBody>
                  <a:tcPr/>
                </a:tc>
                <a:tc>
                  <a:txBody>
                    <a:bodyPr/>
                    <a:lstStyle/>
                    <a:p>
                      <a:pPr indent="46990" algn="ctr">
                        <a:lnSpc>
                          <a:spcPct val="100000"/>
                        </a:lnSpc>
                        <a:spcBef>
                          <a:spcPts val="1200"/>
                        </a:spcBef>
                        <a:spcAft>
                          <a:spcPts val="1200"/>
                        </a:spcAft>
                      </a:pPr>
                      <a:r>
                        <a:rPr lang="vi-VN" sz="3200" dirty="0">
                          <a:effectLst/>
                          <a:latin typeface="+mn-lt"/>
                        </a:rPr>
                        <a:t>CHIỀU</a:t>
                      </a:r>
                      <a:endParaRPr lang="vi-VN" sz="3200" dirty="0">
                        <a:solidFill>
                          <a:srgbClr val="0B02BE"/>
                        </a:solidFill>
                        <a:effectLst/>
                        <a:latin typeface="+mn-lt"/>
                        <a:ea typeface="Calibri" panose="020F0502020204030204" pitchFamily="34" charset="0"/>
                      </a:endParaRPr>
                    </a:p>
                  </a:txBody>
                  <a:tcPr marL="27432" marR="27432" marT="27432" marB="27432" anchor="ctr"/>
                </a:tc>
                <a:tc gridSpan="2">
                  <a:txBody>
                    <a:bodyPr/>
                    <a:lstStyle/>
                    <a:p>
                      <a:pPr algn="just">
                        <a:lnSpc>
                          <a:spcPct val="100000"/>
                        </a:lnSpc>
                        <a:spcBef>
                          <a:spcPts val="1200"/>
                        </a:spcBef>
                        <a:spcAft>
                          <a:spcPts val="1200"/>
                        </a:spcAft>
                      </a:pPr>
                      <a:r>
                        <a:rPr lang="vi-VN" sz="3200" dirty="0">
                          <a:effectLst/>
                          <a:latin typeface="+mn-lt"/>
                        </a:rPr>
                        <a:t>14:00: Thí sinh làm thủ tục dự thi</a:t>
                      </a:r>
                      <a:endParaRPr lang="vi-VN" sz="3200" dirty="0">
                        <a:solidFill>
                          <a:srgbClr val="0B02BE"/>
                        </a:solidFill>
                        <a:effectLst/>
                        <a:latin typeface="+mn-lt"/>
                        <a:ea typeface="Calibri" panose="020F0502020204030204" pitchFamily="34" charset="0"/>
                      </a:endParaRPr>
                    </a:p>
                  </a:txBody>
                  <a:tcPr marL="27432" marR="27432" marT="27432" marB="27432" anchor="ctr"/>
                </a:tc>
                <a:tc hMerge="1">
                  <a:txBody>
                    <a:bodyPr/>
                    <a:lstStyle/>
                    <a:p>
                      <a:endParaRPr lang="vi-VN"/>
                    </a:p>
                  </a:txBody>
                  <a:tcPr/>
                </a:tc>
                <a:extLst>
                  <a:ext uri="{0D108BD9-81ED-4DB2-BD59-A6C34878D82A}">
                    <a16:rowId xmlns:a16="http://schemas.microsoft.com/office/drawing/2014/main" val="3107316862"/>
                  </a:ext>
                </a:extLst>
              </a:tr>
              <a:tr h="316277">
                <a:tc rowSpan="2">
                  <a:txBody>
                    <a:bodyPr/>
                    <a:lstStyle/>
                    <a:p>
                      <a:pPr algn="ctr">
                        <a:lnSpc>
                          <a:spcPct val="100000"/>
                        </a:lnSpc>
                        <a:spcBef>
                          <a:spcPts val="1200"/>
                        </a:spcBef>
                        <a:spcAft>
                          <a:spcPts val="1200"/>
                        </a:spcAft>
                      </a:pPr>
                      <a:r>
                        <a:rPr lang="en-US" sz="3200" b="1" dirty="0">
                          <a:effectLst/>
                          <a:latin typeface="+mn-lt"/>
                        </a:rPr>
                        <a:t>27/6/2024</a:t>
                      </a:r>
                      <a:endParaRPr lang="vi-VN" sz="3200" b="1" dirty="0">
                        <a:solidFill>
                          <a:srgbClr val="0B02BE"/>
                        </a:solidFill>
                        <a:effectLst/>
                        <a:latin typeface="+mn-lt"/>
                        <a:ea typeface="Calibri" panose="020F0502020204030204" pitchFamily="34" charset="0"/>
                      </a:endParaRPr>
                    </a:p>
                  </a:txBody>
                  <a:tcPr marL="27432" marR="27432" marT="27432" marB="27432" anchor="ctr"/>
                </a:tc>
                <a:tc>
                  <a:txBody>
                    <a:bodyPr/>
                    <a:lstStyle/>
                    <a:p>
                      <a:pPr indent="45720" algn="ctr">
                        <a:lnSpc>
                          <a:spcPct val="100000"/>
                        </a:lnSpc>
                        <a:spcBef>
                          <a:spcPts val="1200"/>
                        </a:spcBef>
                        <a:spcAft>
                          <a:spcPts val="1200"/>
                        </a:spcAft>
                      </a:pPr>
                      <a:r>
                        <a:rPr lang="vi-VN" sz="3200" dirty="0">
                          <a:effectLst/>
                          <a:latin typeface="+mn-lt"/>
                        </a:rPr>
                        <a:t>SÁNG</a:t>
                      </a:r>
                      <a:endParaRPr lang="vi-VN" sz="3200" dirty="0">
                        <a:solidFill>
                          <a:srgbClr val="0B02BE"/>
                        </a:solidFill>
                        <a:effectLst/>
                        <a:latin typeface="+mn-lt"/>
                        <a:ea typeface="Calibri" panose="020F0502020204030204" pitchFamily="34" charset="0"/>
                      </a:endParaRPr>
                    </a:p>
                  </a:txBody>
                  <a:tcPr marL="27432" marR="27432" marT="27432" marB="27432" anchor="ctr"/>
                </a:tc>
                <a:tc>
                  <a:txBody>
                    <a:bodyPr/>
                    <a:lstStyle/>
                    <a:p>
                      <a:pPr indent="-10160" algn="ctr">
                        <a:lnSpc>
                          <a:spcPct val="100000"/>
                        </a:lnSpc>
                        <a:spcBef>
                          <a:spcPts val="1200"/>
                        </a:spcBef>
                        <a:spcAft>
                          <a:spcPts val="1200"/>
                        </a:spcAft>
                      </a:pPr>
                      <a:r>
                        <a:rPr lang="vi-VN" sz="3200" dirty="0">
                          <a:effectLst/>
                          <a:latin typeface="+mn-lt"/>
                        </a:rPr>
                        <a:t>Ngữ văn </a:t>
                      </a:r>
                      <a:endParaRPr lang="vi-VN" sz="3200" dirty="0">
                        <a:solidFill>
                          <a:srgbClr val="0B02BE"/>
                        </a:solidFill>
                        <a:effectLst/>
                        <a:latin typeface="+mn-lt"/>
                        <a:ea typeface="Calibri" panose="020F0502020204030204" pitchFamily="34" charset="0"/>
                      </a:endParaRPr>
                    </a:p>
                  </a:txBody>
                  <a:tcPr marL="27432" marR="27432" marT="27432" marB="27432" anchor="ctr"/>
                </a:tc>
                <a:tc>
                  <a:txBody>
                    <a:bodyPr/>
                    <a:lstStyle/>
                    <a:p>
                      <a:pPr indent="-10160" algn="ctr">
                        <a:lnSpc>
                          <a:spcPct val="100000"/>
                        </a:lnSpc>
                        <a:spcBef>
                          <a:spcPts val="1200"/>
                        </a:spcBef>
                        <a:spcAft>
                          <a:spcPts val="1200"/>
                        </a:spcAft>
                      </a:pPr>
                      <a:r>
                        <a:rPr lang="vi-VN" sz="3200">
                          <a:effectLst/>
                          <a:latin typeface="+mn-lt"/>
                        </a:rPr>
                        <a:t>120 phút</a:t>
                      </a:r>
                      <a:endParaRPr lang="vi-VN" sz="3200">
                        <a:solidFill>
                          <a:srgbClr val="0B02BE"/>
                        </a:solidFill>
                        <a:effectLst/>
                        <a:latin typeface="+mn-lt"/>
                        <a:ea typeface="Calibri" panose="020F0502020204030204" pitchFamily="34" charset="0"/>
                      </a:endParaRPr>
                    </a:p>
                  </a:txBody>
                  <a:tcPr marL="27432" marR="27432" marT="27432" marB="27432" anchor="ctr"/>
                </a:tc>
                <a:extLst>
                  <a:ext uri="{0D108BD9-81ED-4DB2-BD59-A6C34878D82A}">
                    <a16:rowId xmlns:a16="http://schemas.microsoft.com/office/drawing/2014/main" val="3459750389"/>
                  </a:ext>
                </a:extLst>
              </a:tr>
              <a:tr h="316277">
                <a:tc vMerge="1">
                  <a:txBody>
                    <a:bodyPr/>
                    <a:lstStyle/>
                    <a:p>
                      <a:endParaRPr lang="vi-VN"/>
                    </a:p>
                  </a:txBody>
                  <a:tcPr/>
                </a:tc>
                <a:tc>
                  <a:txBody>
                    <a:bodyPr/>
                    <a:lstStyle/>
                    <a:p>
                      <a:pPr indent="45720" algn="ctr">
                        <a:lnSpc>
                          <a:spcPct val="100000"/>
                        </a:lnSpc>
                        <a:spcBef>
                          <a:spcPts val="1200"/>
                        </a:spcBef>
                        <a:spcAft>
                          <a:spcPts val="1200"/>
                        </a:spcAft>
                      </a:pPr>
                      <a:r>
                        <a:rPr lang="vi-VN" sz="3200" dirty="0">
                          <a:effectLst/>
                          <a:latin typeface="+mn-lt"/>
                        </a:rPr>
                        <a:t>CHIỀU</a:t>
                      </a:r>
                      <a:endParaRPr lang="vi-VN" sz="3200" dirty="0">
                        <a:solidFill>
                          <a:srgbClr val="0B02BE"/>
                        </a:solidFill>
                        <a:effectLst/>
                        <a:latin typeface="+mn-lt"/>
                        <a:ea typeface="Calibri" panose="020F0502020204030204" pitchFamily="34" charset="0"/>
                      </a:endParaRPr>
                    </a:p>
                  </a:txBody>
                  <a:tcPr marL="27432" marR="27432" marT="27432" marB="27432" anchor="ctr"/>
                </a:tc>
                <a:tc>
                  <a:txBody>
                    <a:bodyPr/>
                    <a:lstStyle/>
                    <a:p>
                      <a:pPr algn="ctr">
                        <a:lnSpc>
                          <a:spcPct val="100000"/>
                        </a:lnSpc>
                        <a:spcBef>
                          <a:spcPts val="1200"/>
                        </a:spcBef>
                        <a:spcAft>
                          <a:spcPts val="1200"/>
                        </a:spcAft>
                      </a:pPr>
                      <a:r>
                        <a:rPr lang="vi-VN" sz="3200" dirty="0">
                          <a:effectLst/>
                          <a:latin typeface="+mn-lt"/>
                        </a:rPr>
                        <a:t>Toán </a:t>
                      </a:r>
                      <a:endParaRPr lang="vi-VN" sz="3200" dirty="0">
                        <a:solidFill>
                          <a:srgbClr val="0B02BE"/>
                        </a:solidFill>
                        <a:effectLst/>
                        <a:latin typeface="+mn-lt"/>
                        <a:ea typeface="Calibri" panose="020F0502020204030204" pitchFamily="34" charset="0"/>
                      </a:endParaRPr>
                    </a:p>
                  </a:txBody>
                  <a:tcPr marL="27432" marR="27432" marT="27432" marB="27432" anchor="ctr"/>
                </a:tc>
                <a:tc>
                  <a:txBody>
                    <a:bodyPr/>
                    <a:lstStyle/>
                    <a:p>
                      <a:pPr algn="ctr">
                        <a:lnSpc>
                          <a:spcPct val="100000"/>
                        </a:lnSpc>
                        <a:spcBef>
                          <a:spcPts val="1200"/>
                        </a:spcBef>
                        <a:spcAft>
                          <a:spcPts val="1200"/>
                        </a:spcAft>
                      </a:pPr>
                      <a:r>
                        <a:rPr lang="vi-VN" sz="3200" dirty="0">
                          <a:effectLst/>
                          <a:latin typeface="+mn-lt"/>
                        </a:rPr>
                        <a:t>90 phút</a:t>
                      </a:r>
                      <a:endParaRPr lang="vi-VN" sz="3200" dirty="0">
                        <a:solidFill>
                          <a:srgbClr val="0B02BE"/>
                        </a:solidFill>
                        <a:effectLst/>
                        <a:latin typeface="+mn-lt"/>
                        <a:ea typeface="Calibri" panose="020F0502020204030204" pitchFamily="34" charset="0"/>
                      </a:endParaRPr>
                    </a:p>
                  </a:txBody>
                  <a:tcPr marL="27432" marR="27432" marT="27432" marB="27432" anchor="ctr"/>
                </a:tc>
                <a:extLst>
                  <a:ext uri="{0D108BD9-81ED-4DB2-BD59-A6C34878D82A}">
                    <a16:rowId xmlns:a16="http://schemas.microsoft.com/office/drawing/2014/main" val="3642789335"/>
                  </a:ext>
                </a:extLst>
              </a:tr>
              <a:tr h="316277">
                <a:tc rowSpan="2">
                  <a:txBody>
                    <a:bodyPr/>
                    <a:lstStyle/>
                    <a:p>
                      <a:pPr algn="ctr">
                        <a:lnSpc>
                          <a:spcPct val="100000"/>
                        </a:lnSpc>
                        <a:spcBef>
                          <a:spcPts val="1200"/>
                        </a:spcBef>
                        <a:spcAft>
                          <a:spcPts val="1200"/>
                        </a:spcAft>
                      </a:pPr>
                      <a:r>
                        <a:rPr lang="en-US" sz="3200" b="1" dirty="0">
                          <a:effectLst/>
                          <a:latin typeface="+mn-lt"/>
                        </a:rPr>
                        <a:t>2</a:t>
                      </a:r>
                      <a:r>
                        <a:rPr lang="vi-VN" sz="3200" b="1" dirty="0">
                          <a:effectLst/>
                          <a:latin typeface="+mn-lt"/>
                        </a:rPr>
                        <a:t>8</a:t>
                      </a:r>
                      <a:r>
                        <a:rPr lang="en-US" sz="3200" b="1" dirty="0">
                          <a:effectLst/>
                          <a:latin typeface="+mn-lt"/>
                        </a:rPr>
                        <a:t>/6/2024</a:t>
                      </a:r>
                      <a:endParaRPr lang="vi-VN" sz="3200" b="1" dirty="0">
                        <a:solidFill>
                          <a:srgbClr val="0B02BE"/>
                        </a:solidFill>
                        <a:effectLst/>
                        <a:latin typeface="+mn-lt"/>
                        <a:ea typeface="Calibri" panose="020F0502020204030204" pitchFamily="34" charset="0"/>
                      </a:endParaRPr>
                    </a:p>
                  </a:txBody>
                  <a:tcPr marL="27432" marR="27432" marT="27432" marB="27432" anchor="ctr"/>
                </a:tc>
                <a:tc>
                  <a:txBody>
                    <a:bodyPr/>
                    <a:lstStyle/>
                    <a:p>
                      <a:pPr indent="45720" algn="ctr">
                        <a:lnSpc>
                          <a:spcPct val="100000"/>
                        </a:lnSpc>
                        <a:spcBef>
                          <a:spcPts val="1200"/>
                        </a:spcBef>
                        <a:spcAft>
                          <a:spcPts val="1200"/>
                        </a:spcAft>
                      </a:pPr>
                      <a:r>
                        <a:rPr lang="vi-VN" sz="3200" dirty="0">
                          <a:effectLst/>
                          <a:latin typeface="+mn-lt"/>
                        </a:rPr>
                        <a:t>SÁNG</a:t>
                      </a:r>
                      <a:endParaRPr lang="vi-VN" sz="3200" dirty="0">
                        <a:solidFill>
                          <a:srgbClr val="0B02BE"/>
                        </a:solidFill>
                        <a:effectLst/>
                        <a:latin typeface="+mn-lt"/>
                        <a:ea typeface="Calibri" panose="020F0502020204030204" pitchFamily="34" charset="0"/>
                      </a:endParaRPr>
                    </a:p>
                  </a:txBody>
                  <a:tcPr marL="27432" marR="27432" marT="27432" marB="27432" anchor="ctr"/>
                </a:tc>
                <a:tc>
                  <a:txBody>
                    <a:bodyPr/>
                    <a:lstStyle/>
                    <a:p>
                      <a:pPr indent="45720" algn="ctr">
                        <a:lnSpc>
                          <a:spcPct val="100000"/>
                        </a:lnSpc>
                        <a:spcBef>
                          <a:spcPts val="1200"/>
                        </a:spcBef>
                        <a:spcAft>
                          <a:spcPts val="1200"/>
                        </a:spcAft>
                      </a:pPr>
                      <a:r>
                        <a:rPr lang="vi-VN" sz="3200" dirty="0">
                          <a:effectLst/>
                          <a:latin typeface="+mn-lt"/>
                        </a:rPr>
                        <a:t>Bài thi Tổ hợp</a:t>
                      </a:r>
                      <a:endParaRPr lang="vi-VN" sz="3200" dirty="0">
                        <a:solidFill>
                          <a:srgbClr val="0B02BE"/>
                        </a:solidFill>
                        <a:effectLst/>
                        <a:latin typeface="+mn-lt"/>
                        <a:ea typeface="Calibri" panose="020F0502020204030204" pitchFamily="34" charset="0"/>
                      </a:endParaRPr>
                    </a:p>
                  </a:txBody>
                  <a:tcPr marL="27432" marR="27432" marT="27432" marB="27432" anchor="ctr"/>
                </a:tc>
                <a:tc>
                  <a:txBody>
                    <a:bodyPr/>
                    <a:lstStyle/>
                    <a:p>
                      <a:pPr indent="-10160" algn="ctr">
                        <a:lnSpc>
                          <a:spcPct val="100000"/>
                        </a:lnSpc>
                        <a:spcBef>
                          <a:spcPts val="1200"/>
                        </a:spcBef>
                        <a:spcAft>
                          <a:spcPts val="1200"/>
                        </a:spcAft>
                      </a:pPr>
                      <a:r>
                        <a:rPr lang="vi-VN" sz="3200" dirty="0">
                          <a:effectLst/>
                          <a:latin typeface="+mn-lt"/>
                        </a:rPr>
                        <a:t>3x50 phút</a:t>
                      </a:r>
                      <a:endParaRPr lang="vi-VN" sz="3200" dirty="0">
                        <a:solidFill>
                          <a:srgbClr val="0B02BE"/>
                        </a:solidFill>
                        <a:effectLst/>
                        <a:latin typeface="+mn-lt"/>
                        <a:ea typeface="Calibri" panose="020F0502020204030204" pitchFamily="34" charset="0"/>
                      </a:endParaRPr>
                    </a:p>
                  </a:txBody>
                  <a:tcPr marL="27432" marR="27432" marT="27432" marB="27432" anchor="ctr"/>
                </a:tc>
                <a:extLst>
                  <a:ext uri="{0D108BD9-81ED-4DB2-BD59-A6C34878D82A}">
                    <a16:rowId xmlns:a16="http://schemas.microsoft.com/office/drawing/2014/main" val="3380200729"/>
                  </a:ext>
                </a:extLst>
              </a:tr>
              <a:tr h="316277">
                <a:tc vMerge="1">
                  <a:txBody>
                    <a:bodyPr/>
                    <a:lstStyle/>
                    <a:p>
                      <a:endParaRPr lang="vi-VN"/>
                    </a:p>
                  </a:txBody>
                  <a:tcPr/>
                </a:tc>
                <a:tc>
                  <a:txBody>
                    <a:bodyPr/>
                    <a:lstStyle/>
                    <a:p>
                      <a:pPr indent="45720" algn="ctr">
                        <a:lnSpc>
                          <a:spcPct val="100000"/>
                        </a:lnSpc>
                        <a:spcBef>
                          <a:spcPts val="1200"/>
                        </a:spcBef>
                        <a:spcAft>
                          <a:spcPts val="1200"/>
                        </a:spcAft>
                      </a:pPr>
                      <a:r>
                        <a:rPr lang="vi-VN" sz="3200" dirty="0">
                          <a:effectLst/>
                          <a:latin typeface="+mn-lt"/>
                        </a:rPr>
                        <a:t>CHIỀU</a:t>
                      </a:r>
                      <a:endParaRPr lang="vi-VN" sz="3200" dirty="0">
                        <a:solidFill>
                          <a:srgbClr val="0B02BE"/>
                        </a:solidFill>
                        <a:effectLst/>
                        <a:latin typeface="+mn-lt"/>
                        <a:ea typeface="Calibri" panose="020F0502020204030204" pitchFamily="34" charset="0"/>
                      </a:endParaRPr>
                    </a:p>
                  </a:txBody>
                  <a:tcPr marL="27432" marR="27432" marT="27432" marB="27432" anchor="ctr"/>
                </a:tc>
                <a:tc>
                  <a:txBody>
                    <a:bodyPr/>
                    <a:lstStyle/>
                    <a:p>
                      <a:pPr marL="0" marR="0" lvl="0" indent="0" algn="ctr" defTabSz="914400" rtl="0" eaLnBrk="1" fontAlgn="auto" latinLnBrk="0" hangingPunct="1">
                        <a:lnSpc>
                          <a:spcPct val="100000"/>
                        </a:lnSpc>
                        <a:spcBef>
                          <a:spcPts val="1200"/>
                        </a:spcBef>
                        <a:spcAft>
                          <a:spcPts val="1200"/>
                        </a:spcAft>
                        <a:buClrTx/>
                        <a:buSzTx/>
                        <a:buFontTx/>
                        <a:buNone/>
                        <a:tabLst/>
                        <a:defRPr/>
                      </a:pPr>
                      <a:r>
                        <a:rPr lang="vi-VN" sz="3200" dirty="0">
                          <a:effectLst/>
                          <a:latin typeface="+mn-lt"/>
                        </a:rPr>
                        <a:t>Ngoại ngữ</a:t>
                      </a:r>
                      <a:endParaRPr lang="vi-VN" sz="3200" dirty="0">
                        <a:solidFill>
                          <a:srgbClr val="0B02BE"/>
                        </a:solidFill>
                        <a:effectLst/>
                        <a:latin typeface="+mn-lt"/>
                        <a:ea typeface="Calibri" panose="020F0502020204030204" pitchFamily="34" charset="0"/>
                      </a:endParaRPr>
                    </a:p>
                  </a:txBody>
                  <a:tcPr marL="27432" marR="27432" marT="27432" marB="27432" anchor="ctr"/>
                </a:tc>
                <a:tc>
                  <a:txBody>
                    <a:bodyPr/>
                    <a:lstStyle/>
                    <a:p>
                      <a:pPr algn="ctr">
                        <a:lnSpc>
                          <a:spcPct val="100000"/>
                        </a:lnSpc>
                        <a:spcBef>
                          <a:spcPts val="1200"/>
                        </a:spcBef>
                        <a:spcAft>
                          <a:spcPts val="1200"/>
                        </a:spcAft>
                      </a:pPr>
                      <a:r>
                        <a:rPr lang="vi-VN" sz="3200" dirty="0">
                          <a:effectLst/>
                          <a:latin typeface="+mn-lt"/>
                        </a:rPr>
                        <a:t>90 phút</a:t>
                      </a:r>
                      <a:endParaRPr lang="vi-VN" sz="3200" dirty="0">
                        <a:solidFill>
                          <a:srgbClr val="0B02BE"/>
                        </a:solidFill>
                        <a:effectLst/>
                        <a:latin typeface="+mn-lt"/>
                        <a:ea typeface="Calibri" panose="020F0502020204030204" pitchFamily="34" charset="0"/>
                      </a:endParaRPr>
                    </a:p>
                  </a:txBody>
                  <a:tcPr marL="27432" marR="27432" marT="27432" marB="27432" anchor="ctr"/>
                </a:tc>
                <a:extLst>
                  <a:ext uri="{0D108BD9-81ED-4DB2-BD59-A6C34878D82A}">
                    <a16:rowId xmlns:a16="http://schemas.microsoft.com/office/drawing/2014/main" val="3548842000"/>
                  </a:ext>
                </a:extLst>
              </a:tr>
              <a:tr h="316277">
                <a:tc>
                  <a:txBody>
                    <a:bodyPr/>
                    <a:lstStyle/>
                    <a:p>
                      <a:pPr indent="45720" algn="ctr">
                        <a:lnSpc>
                          <a:spcPct val="100000"/>
                        </a:lnSpc>
                        <a:spcBef>
                          <a:spcPts val="1200"/>
                        </a:spcBef>
                        <a:spcAft>
                          <a:spcPts val="1200"/>
                        </a:spcAft>
                      </a:pPr>
                      <a:r>
                        <a:rPr lang="en-US" sz="3200" b="1" dirty="0">
                          <a:effectLst/>
                          <a:latin typeface="+mn-lt"/>
                        </a:rPr>
                        <a:t>29/6/2024</a:t>
                      </a:r>
                      <a:endParaRPr lang="vi-VN" sz="3200" b="1" dirty="0">
                        <a:solidFill>
                          <a:srgbClr val="0B02BE"/>
                        </a:solidFill>
                        <a:effectLst/>
                        <a:latin typeface="+mn-lt"/>
                        <a:ea typeface="Calibri" panose="020F0502020204030204" pitchFamily="34" charset="0"/>
                      </a:endParaRPr>
                    </a:p>
                  </a:txBody>
                  <a:tcPr marL="27432" marR="27432" marT="27432" marB="27432" anchor="ctr"/>
                </a:tc>
                <a:tc>
                  <a:txBody>
                    <a:bodyPr/>
                    <a:lstStyle/>
                    <a:p>
                      <a:pPr indent="45720" algn="ctr">
                        <a:lnSpc>
                          <a:spcPct val="100000"/>
                        </a:lnSpc>
                        <a:spcBef>
                          <a:spcPts val="1200"/>
                        </a:spcBef>
                        <a:spcAft>
                          <a:spcPts val="1200"/>
                        </a:spcAft>
                      </a:pPr>
                      <a:r>
                        <a:rPr lang="vi-VN" sz="3200" dirty="0">
                          <a:effectLst/>
                          <a:latin typeface="+mn-lt"/>
                        </a:rPr>
                        <a:t> </a:t>
                      </a:r>
                      <a:endParaRPr lang="vi-VN" sz="3200" dirty="0">
                        <a:solidFill>
                          <a:srgbClr val="0B02BE"/>
                        </a:solidFill>
                        <a:effectLst/>
                        <a:latin typeface="+mn-lt"/>
                        <a:ea typeface="Calibri" panose="020F0502020204030204" pitchFamily="34" charset="0"/>
                      </a:endParaRPr>
                    </a:p>
                  </a:txBody>
                  <a:tcPr marL="27432" marR="27432" marT="27432" marB="27432" anchor="ctr"/>
                </a:tc>
                <a:tc>
                  <a:txBody>
                    <a:bodyPr/>
                    <a:lstStyle/>
                    <a:p>
                      <a:pPr algn="ctr">
                        <a:lnSpc>
                          <a:spcPct val="100000"/>
                        </a:lnSpc>
                        <a:spcBef>
                          <a:spcPts val="1200"/>
                        </a:spcBef>
                        <a:spcAft>
                          <a:spcPts val="1200"/>
                        </a:spcAft>
                      </a:pPr>
                      <a:r>
                        <a:rPr lang="en-US" sz="3200">
                          <a:effectLst/>
                          <a:latin typeface="+mn-lt"/>
                        </a:rPr>
                        <a:t>Dự phòng</a:t>
                      </a:r>
                      <a:endParaRPr lang="vi-VN" sz="3200">
                        <a:solidFill>
                          <a:srgbClr val="0B02BE"/>
                        </a:solidFill>
                        <a:effectLst/>
                        <a:latin typeface="+mn-lt"/>
                        <a:ea typeface="Calibri" panose="020F0502020204030204" pitchFamily="34" charset="0"/>
                      </a:endParaRPr>
                    </a:p>
                  </a:txBody>
                  <a:tcPr marL="27432" marR="27432" marT="27432" marB="27432" anchor="ctr"/>
                </a:tc>
                <a:tc>
                  <a:txBody>
                    <a:bodyPr/>
                    <a:lstStyle/>
                    <a:p>
                      <a:pPr indent="6985" algn="ctr">
                        <a:lnSpc>
                          <a:spcPct val="100000"/>
                        </a:lnSpc>
                        <a:spcBef>
                          <a:spcPts val="1200"/>
                        </a:spcBef>
                        <a:spcAft>
                          <a:spcPts val="1200"/>
                        </a:spcAft>
                      </a:pPr>
                      <a:r>
                        <a:rPr lang="vi-VN" sz="3200" dirty="0">
                          <a:effectLst/>
                          <a:latin typeface="+mn-lt"/>
                        </a:rPr>
                        <a:t> </a:t>
                      </a:r>
                      <a:endParaRPr lang="vi-VN" sz="3200" dirty="0">
                        <a:solidFill>
                          <a:srgbClr val="0B02BE"/>
                        </a:solidFill>
                        <a:effectLst/>
                        <a:latin typeface="+mn-lt"/>
                        <a:ea typeface="Calibri" panose="020F0502020204030204" pitchFamily="34" charset="0"/>
                      </a:endParaRPr>
                    </a:p>
                  </a:txBody>
                  <a:tcPr marL="27432" marR="27432" marT="27432" marB="27432" anchor="ctr"/>
                </a:tc>
                <a:extLst>
                  <a:ext uri="{0D108BD9-81ED-4DB2-BD59-A6C34878D82A}">
                    <a16:rowId xmlns:a16="http://schemas.microsoft.com/office/drawing/2014/main" val="2018888103"/>
                  </a:ext>
                </a:extLst>
              </a:tr>
            </a:tbl>
          </a:graphicData>
        </a:graphic>
      </p:graphicFrame>
    </p:spTree>
    <p:extLst>
      <p:ext uri="{BB962C8B-B14F-4D97-AF65-F5344CB8AC3E}">
        <p14:creationId xmlns:p14="http://schemas.microsoft.com/office/powerpoint/2010/main" val="13832541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305834-F3EB-448C-B969-789A6C8B9F83}"/>
              </a:ext>
            </a:extLst>
          </p:cNvPr>
          <p:cNvSpPr>
            <a:spLocks noGrp="1"/>
          </p:cNvSpPr>
          <p:nvPr>
            <p:ph type="title"/>
          </p:nvPr>
        </p:nvSpPr>
        <p:spPr/>
        <p:txBody>
          <a:bodyPr/>
          <a:lstStyle/>
          <a:p>
            <a:r>
              <a:rPr lang="vi-VN" sz="3600" b="1" dirty="0">
                <a:latin typeface="Calibri (Body)"/>
                <a:cs typeface="Calibri" panose="020F0502020204030204" pitchFamily="34" charset="0"/>
              </a:rPr>
              <a:t>QUY TRÌNH COI THI</a:t>
            </a:r>
            <a:endParaRPr lang="en-US" dirty="0"/>
          </a:p>
        </p:txBody>
      </p:sp>
      <p:pic>
        <p:nvPicPr>
          <p:cNvPr id="5" name="Content Placeholder 7">
            <a:extLst>
              <a:ext uri="{FF2B5EF4-FFF2-40B4-BE49-F238E27FC236}">
                <a16:creationId xmlns:a16="http://schemas.microsoft.com/office/drawing/2014/main" id="{A179D8AC-5F5F-42CE-80F5-A68B8A76C2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734" y="887372"/>
            <a:ext cx="11178379" cy="5979904"/>
          </a:xfrm>
          <a:prstGeom prst="rect">
            <a:avLst/>
          </a:prstGeom>
        </p:spPr>
      </p:pic>
    </p:spTree>
    <p:extLst>
      <p:ext uri="{BB962C8B-B14F-4D97-AF65-F5344CB8AC3E}">
        <p14:creationId xmlns:p14="http://schemas.microsoft.com/office/powerpoint/2010/main" val="6670895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46F2264-46EF-43BA-8282-F3C073F29311}"/>
              </a:ext>
            </a:extLst>
          </p:cNvPr>
          <p:cNvSpPr>
            <a:spLocks noGrp="1"/>
          </p:cNvSpPr>
          <p:nvPr>
            <p:ph type="title"/>
          </p:nvPr>
        </p:nvSpPr>
        <p:spPr/>
        <p:txBody>
          <a:bodyPr/>
          <a:lstStyle/>
          <a:p>
            <a:r>
              <a:rPr lang="vi-VN" dirty="0"/>
              <a:t>Thí sinh được/không được mang vào phòng thi</a:t>
            </a:r>
            <a:endParaRPr lang="en-US" dirty="0"/>
          </a:p>
        </p:txBody>
      </p:sp>
      <p:sp>
        <p:nvSpPr>
          <p:cNvPr id="3" name="Content Placeholder 2">
            <a:extLst>
              <a:ext uri="{FF2B5EF4-FFF2-40B4-BE49-F238E27FC236}">
                <a16:creationId xmlns:a16="http://schemas.microsoft.com/office/drawing/2014/main" id="{9D58B333-1DF9-4758-B780-83A771666658}"/>
              </a:ext>
            </a:extLst>
          </p:cNvPr>
          <p:cNvSpPr>
            <a:spLocks noGrp="1"/>
          </p:cNvSpPr>
          <p:nvPr>
            <p:ph idx="1"/>
          </p:nvPr>
        </p:nvSpPr>
        <p:spPr/>
        <p:txBody>
          <a:bodyPr>
            <a:normAutofit lnSpcReduction="10000"/>
          </a:bodyPr>
          <a:lstStyle/>
          <a:p>
            <a:r>
              <a:rPr lang="vi-VN" b="1" dirty="0"/>
              <a:t>Được mang vào phòng thi</a:t>
            </a:r>
            <a:r>
              <a:rPr lang="vi-VN" dirty="0"/>
              <a:t>: Bút viết; thước kẻ; bút chì; tẩy chì; êke; thước vẽ đồ thị; dụng cụ vẽ hình; máy tính cầm tay không có chức năng soạn thảo văn bản và không có thẻ nhớ; Atlat Địa lí Việt Nam được biên soạn theo Chương trình giáo dục phổ thông 2006 (không có đánh dấu hoặc viết thêm bất cứ nội dung nào khác);</a:t>
            </a:r>
          </a:p>
          <a:p>
            <a:r>
              <a:rPr lang="vi-VN" b="1" dirty="0"/>
              <a:t>Cấm mang vào phòng thi</a:t>
            </a:r>
            <a:r>
              <a:rPr lang="vi-VN" dirty="0"/>
              <a:t>: Giấy than, bút xóa, đồ uống có cồn; vũ khí và chất gây nổ, gây cháy; tài liệu, thiết bị truyền tin (thu, phát sóng thông tin, ghi âm, ghi hình) hoặc chứa thông tin để gian lận trong quá trình làm bài thi;</a:t>
            </a:r>
            <a:endParaRPr lang="en-US" dirty="0"/>
          </a:p>
        </p:txBody>
      </p:sp>
    </p:spTree>
    <p:extLst>
      <p:ext uri="{BB962C8B-B14F-4D97-AF65-F5344CB8AC3E}">
        <p14:creationId xmlns:p14="http://schemas.microsoft.com/office/powerpoint/2010/main" val="27566463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18DDD07-306B-4DA0-87C6-8289FC22AF4C}"/>
              </a:ext>
            </a:extLst>
          </p:cNvPr>
          <p:cNvSpPr>
            <a:spLocks noGrp="1"/>
          </p:cNvSpPr>
          <p:nvPr>
            <p:ph type="body" sz="quarter" idx="10"/>
          </p:nvPr>
        </p:nvSpPr>
        <p:spPr/>
        <p:txBody>
          <a:bodyPr/>
          <a:lstStyle/>
          <a:p>
            <a:r>
              <a:rPr lang="vi-VN" dirty="0"/>
              <a:t>Đồng hồ thông minh thì sao?</a:t>
            </a:r>
          </a:p>
          <a:p>
            <a:endParaRPr lang="vi-VN" dirty="0"/>
          </a:p>
          <a:p>
            <a:endParaRPr lang="en-US" dirty="0"/>
          </a:p>
        </p:txBody>
      </p:sp>
      <p:pic>
        <p:nvPicPr>
          <p:cNvPr id="5" name="Picture 4">
            <a:extLst>
              <a:ext uri="{FF2B5EF4-FFF2-40B4-BE49-F238E27FC236}">
                <a16:creationId xmlns:a16="http://schemas.microsoft.com/office/drawing/2014/main" id="{0BF2E590-FCD5-4631-8B07-85AEF0463F43}"/>
              </a:ext>
            </a:extLst>
          </p:cNvPr>
          <p:cNvPicPr>
            <a:picLocks noChangeAspect="1"/>
          </p:cNvPicPr>
          <p:nvPr/>
        </p:nvPicPr>
        <p:blipFill>
          <a:blip r:embed="rId2"/>
          <a:stretch>
            <a:fillRect/>
          </a:stretch>
        </p:blipFill>
        <p:spPr>
          <a:xfrm>
            <a:off x="8229600" y="3048000"/>
            <a:ext cx="3657600" cy="3657600"/>
          </a:xfrm>
          <a:prstGeom prst="rect">
            <a:avLst/>
          </a:prstGeom>
        </p:spPr>
      </p:pic>
      <p:pic>
        <p:nvPicPr>
          <p:cNvPr id="1026" name="Picture 2">
            <a:extLst>
              <a:ext uri="{FF2B5EF4-FFF2-40B4-BE49-F238E27FC236}">
                <a16:creationId xmlns:a16="http://schemas.microsoft.com/office/drawing/2014/main" id="{16A55A23-6DA5-4DED-8081-CFEE3978B6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4971" y="3360576"/>
            <a:ext cx="3409950" cy="3409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6069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4"/>
          <p:cNvGraphicFramePr>
            <a:graphicFrameLocks noGrp="1"/>
          </p:cNvGraphicFramePr>
          <p:nvPr>
            <p:ph sz="quarter" idx="10"/>
            <p:extLst>
              <p:ext uri="{D42A27DB-BD31-4B8C-83A1-F6EECF244321}">
                <p14:modId xmlns:p14="http://schemas.microsoft.com/office/powerpoint/2010/main" val="1921238984"/>
              </p:ext>
            </p:extLst>
          </p:nvPr>
        </p:nvGraphicFramePr>
        <p:xfrm>
          <a:off x="766763" y="836613"/>
          <a:ext cx="10729912" cy="5329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707827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54C525-6E48-429B-8FA3-8707CF1D69BE}"/>
              </a:ext>
            </a:extLst>
          </p:cNvPr>
          <p:cNvSpPr>
            <a:spLocks noGrp="1"/>
          </p:cNvSpPr>
          <p:nvPr>
            <p:ph type="title"/>
          </p:nvPr>
        </p:nvSpPr>
        <p:spPr/>
        <p:txBody>
          <a:bodyPr/>
          <a:lstStyle/>
          <a:p>
            <a:r>
              <a:rPr lang="vi-VN" dirty="0"/>
              <a:t>Khi nào được ra khỏi phòng thi</a:t>
            </a:r>
            <a:endParaRPr lang="en-US" dirty="0"/>
          </a:p>
        </p:txBody>
      </p:sp>
      <p:sp>
        <p:nvSpPr>
          <p:cNvPr id="4" name="Content Placeholder 3">
            <a:extLst>
              <a:ext uri="{FF2B5EF4-FFF2-40B4-BE49-F238E27FC236}">
                <a16:creationId xmlns:a16="http://schemas.microsoft.com/office/drawing/2014/main" id="{C4AFAC66-FFE0-4CFD-9000-878FC1A9BF97}"/>
              </a:ext>
            </a:extLst>
          </p:cNvPr>
          <p:cNvSpPr>
            <a:spLocks noGrp="1"/>
          </p:cNvSpPr>
          <p:nvPr>
            <p:ph idx="1"/>
          </p:nvPr>
        </p:nvSpPr>
        <p:spPr/>
        <p:txBody>
          <a:bodyPr>
            <a:normAutofit lnSpcReduction="10000"/>
          </a:bodyPr>
          <a:lstStyle/>
          <a:p>
            <a:r>
              <a:rPr lang="vi-VN" dirty="0"/>
              <a:t>Không được rời khỏi phòng thi cho đến khi hết thời gian làm bài thi </a:t>
            </a:r>
            <a:r>
              <a:rPr lang="vi-VN" b="1" dirty="0">
                <a:solidFill>
                  <a:srgbClr val="FF0000"/>
                </a:solidFill>
              </a:rPr>
              <a:t>trắc nghiệm</a:t>
            </a:r>
            <a:r>
              <a:rPr lang="vi-VN" dirty="0"/>
              <a:t>; đối với buổi thi môn </a:t>
            </a:r>
            <a:r>
              <a:rPr lang="vi-VN" b="1" dirty="0">
                <a:solidFill>
                  <a:srgbClr val="FF0000"/>
                </a:solidFill>
              </a:rPr>
              <a:t>tự luận</a:t>
            </a:r>
            <a:r>
              <a:rPr lang="vi-VN" dirty="0"/>
              <a:t>, thí sinh có thể được ra khỏi phòng thi và khu vực thi sau khi hết 2/3 thời gian làm bài của buổi thi, phải nộp bài thi, đề thi, giấy nháp.</a:t>
            </a:r>
          </a:p>
          <a:p>
            <a:r>
              <a:rPr lang="vi-VN" dirty="0"/>
              <a:t>Trong trường hợp </a:t>
            </a:r>
            <a:r>
              <a:rPr lang="vi-VN" b="1" dirty="0">
                <a:solidFill>
                  <a:srgbClr val="FF0000"/>
                </a:solidFill>
              </a:rPr>
              <a:t>cần thiết</a:t>
            </a:r>
            <a:r>
              <a:rPr lang="vi-VN" dirty="0"/>
              <a:t>, chỉ được ra khỏi phòng thi khi được phép của CBCT và phải chịu sự giám sát của cán bộ giám sát.</a:t>
            </a:r>
          </a:p>
          <a:p>
            <a:r>
              <a:rPr lang="vi-VN" dirty="0"/>
              <a:t>Trường hợp cần </a:t>
            </a:r>
            <a:r>
              <a:rPr lang="vi-VN" b="1" dirty="0">
                <a:solidFill>
                  <a:srgbClr val="FF0000"/>
                </a:solidFill>
              </a:rPr>
              <a:t>cấp cứu</a:t>
            </a:r>
            <a:r>
              <a:rPr lang="vi-VN" dirty="0">
                <a:solidFill>
                  <a:srgbClr val="FF0000"/>
                </a:solidFill>
              </a:rPr>
              <a:t> </a:t>
            </a:r>
            <a:r>
              <a:rPr lang="vi-VN" dirty="0"/>
              <a:t>phải có sự giám sát của công an cùng cán bộ giám sát cho tới khi hết giờ làm bài của buổi thi và do Trưởng Điểm thi quyết định;</a:t>
            </a:r>
            <a:endParaRPr lang="en-US" dirty="0"/>
          </a:p>
        </p:txBody>
      </p:sp>
    </p:spTree>
    <p:extLst>
      <p:ext uri="{BB962C8B-B14F-4D97-AF65-F5344CB8AC3E}">
        <p14:creationId xmlns:p14="http://schemas.microsoft.com/office/powerpoint/2010/main" val="28410897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77699-A4B3-43D8-978A-CADC598F34A4}"/>
              </a:ext>
            </a:extLst>
          </p:cNvPr>
          <p:cNvSpPr>
            <a:spLocks noGrp="1"/>
          </p:cNvSpPr>
          <p:nvPr>
            <p:ph type="title"/>
          </p:nvPr>
        </p:nvSpPr>
        <p:spPr/>
        <p:txBody>
          <a:bodyPr/>
          <a:lstStyle/>
          <a:p>
            <a:r>
              <a:rPr lang="vi-VN" dirty="0"/>
              <a:t>Môn tổ hợp</a:t>
            </a:r>
            <a:endParaRPr lang="en-US" dirty="0"/>
          </a:p>
        </p:txBody>
      </p:sp>
      <p:sp>
        <p:nvSpPr>
          <p:cNvPr id="3" name="Content Placeholder 2">
            <a:extLst>
              <a:ext uri="{FF2B5EF4-FFF2-40B4-BE49-F238E27FC236}">
                <a16:creationId xmlns:a16="http://schemas.microsoft.com/office/drawing/2014/main" id="{DA842E4D-8453-4AEE-ADC9-A4C412115F9F}"/>
              </a:ext>
            </a:extLst>
          </p:cNvPr>
          <p:cNvSpPr>
            <a:spLocks noGrp="1"/>
          </p:cNvSpPr>
          <p:nvPr>
            <p:ph idx="1"/>
          </p:nvPr>
        </p:nvSpPr>
        <p:spPr/>
        <p:txBody>
          <a:bodyPr/>
          <a:lstStyle/>
          <a:p>
            <a:r>
              <a:rPr lang="vi-VN" dirty="0"/>
              <a:t>Thí sinh chỉ thi môn thi thành phần </a:t>
            </a:r>
            <a:r>
              <a:rPr lang="vi-VN" dirty="0">
                <a:solidFill>
                  <a:srgbClr val="0000FF"/>
                </a:solidFill>
              </a:rPr>
              <a:t>thứ nhất và/hoặc thứ hai</a:t>
            </a:r>
            <a:r>
              <a:rPr lang="vi-VN" dirty="0"/>
              <a:t> trong bài thi tổ hợp, sau khi nộp phiếu TLTN, thí sinh ra khỏi phòng thi và di chuyển về </a:t>
            </a:r>
            <a:r>
              <a:rPr lang="vi-VN" dirty="0">
                <a:solidFill>
                  <a:srgbClr val="FF0000"/>
                </a:solidFill>
              </a:rPr>
              <a:t>phòng chờ ra</a:t>
            </a:r>
            <a:r>
              <a:rPr lang="vi-VN" dirty="0"/>
              <a:t> cho đến khi hết giờ làm bài của </a:t>
            </a:r>
            <a:r>
              <a:rPr lang="vi-VN" dirty="0">
                <a:solidFill>
                  <a:srgbClr val="FF0000"/>
                </a:solidFill>
              </a:rPr>
              <a:t>môn thi cuối cùng</a:t>
            </a:r>
            <a:r>
              <a:rPr lang="vi-VN" dirty="0"/>
              <a:t> mới được rời khỏi khu vực thi.</a:t>
            </a:r>
          </a:p>
          <a:p>
            <a:r>
              <a:rPr lang="vi-VN" dirty="0"/>
              <a:t>Thí sinh chỉ dự thi môn thi thành phần </a:t>
            </a:r>
            <a:r>
              <a:rPr lang="vi-VN" dirty="0">
                <a:solidFill>
                  <a:srgbClr val="0000FF"/>
                </a:solidFill>
              </a:rPr>
              <a:t>thứ hai và/hoặc thứ ba</a:t>
            </a:r>
            <a:r>
              <a:rPr lang="vi-VN" dirty="0"/>
              <a:t> trong bài thi tổ hợp phải có mặt tại nơi gọi thí sinh vào phòng thi trước giờ phát đề thi ít nhất 10 phút để làm công tác chuẩn bị. Nếu thí sinh đến sớm hơn (trước giờ phát đề thi từ 15 phút trở lên) thì phải vào đợi tại các </a:t>
            </a:r>
            <a:r>
              <a:rPr lang="vi-VN" dirty="0">
                <a:solidFill>
                  <a:srgbClr val="FF0000"/>
                </a:solidFill>
              </a:rPr>
              <a:t>phòng chờ vào</a:t>
            </a:r>
            <a:r>
              <a:rPr lang="vi-VN" dirty="0"/>
              <a:t>.</a:t>
            </a:r>
            <a:endParaRPr lang="en-US" dirty="0"/>
          </a:p>
        </p:txBody>
      </p:sp>
    </p:spTree>
    <p:extLst>
      <p:ext uri="{BB962C8B-B14F-4D97-AF65-F5344CB8AC3E}">
        <p14:creationId xmlns:p14="http://schemas.microsoft.com/office/powerpoint/2010/main" val="28611300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976FC-ECAD-436C-B1BF-41807E243EBA}"/>
              </a:ext>
            </a:extLst>
          </p:cNvPr>
          <p:cNvSpPr>
            <a:spLocks noGrp="1"/>
          </p:cNvSpPr>
          <p:nvPr>
            <p:ph type="title"/>
          </p:nvPr>
        </p:nvSpPr>
        <p:spPr/>
        <p:txBody>
          <a:bodyPr/>
          <a:lstStyle/>
          <a:p>
            <a:r>
              <a:rPr lang="vi-VN" dirty="0"/>
              <a:t>Sơ đồ đánh số báo danh, phát đề</a:t>
            </a:r>
            <a:endParaRPr lang="en-US" dirty="0"/>
          </a:p>
        </p:txBody>
      </p:sp>
      <p:sp>
        <p:nvSpPr>
          <p:cNvPr id="3" name="Content Placeholder 2">
            <a:extLst>
              <a:ext uri="{FF2B5EF4-FFF2-40B4-BE49-F238E27FC236}">
                <a16:creationId xmlns:a16="http://schemas.microsoft.com/office/drawing/2014/main" id="{CD79CC4E-19C2-4170-B377-209091D644CF}"/>
              </a:ext>
            </a:extLst>
          </p:cNvPr>
          <p:cNvSpPr>
            <a:spLocks noGrp="1"/>
          </p:cNvSpPr>
          <p:nvPr>
            <p:ph idx="1"/>
          </p:nvPr>
        </p:nvSpPr>
        <p:spPr/>
        <p:txBody>
          <a:bodyPr anchor="ctr"/>
          <a:lstStyle/>
          <a:p>
            <a:r>
              <a:rPr lang="vi-VN" dirty="0"/>
              <a:t>Trưởng điểm thi quy định một số cách đánh số báo danh và phát đề thi trong phòng thi và cho đại diện CBCT bóc thăm cách đánh số báo danh, phát đề thi cho toàn bộ điểm thi;</a:t>
            </a:r>
            <a:endParaRPr lang="en-US" dirty="0"/>
          </a:p>
        </p:txBody>
      </p:sp>
    </p:spTree>
    <p:extLst>
      <p:ext uri="{BB962C8B-B14F-4D97-AF65-F5344CB8AC3E}">
        <p14:creationId xmlns:p14="http://schemas.microsoft.com/office/powerpoint/2010/main" val="12189344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4"/>
          <p:cNvGraphicFramePr>
            <a:graphicFrameLocks noGrp="1"/>
          </p:cNvGraphicFramePr>
          <p:nvPr>
            <p:ph sz="quarter" idx="10"/>
            <p:extLst>
              <p:ext uri="{D42A27DB-BD31-4B8C-83A1-F6EECF244321}">
                <p14:modId xmlns:p14="http://schemas.microsoft.com/office/powerpoint/2010/main" val="247217582"/>
              </p:ext>
            </p:extLst>
          </p:nvPr>
        </p:nvGraphicFramePr>
        <p:xfrm>
          <a:off x="766763" y="836613"/>
          <a:ext cx="10729912" cy="5329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305994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1C882-774A-4D73-96AD-99B3DF94907E}"/>
              </a:ext>
            </a:extLst>
          </p:cNvPr>
          <p:cNvSpPr>
            <a:spLocks noGrp="1"/>
          </p:cNvSpPr>
          <p:nvPr>
            <p:ph type="title"/>
          </p:nvPr>
        </p:nvSpPr>
        <p:spPr/>
        <p:txBody>
          <a:bodyPr/>
          <a:lstStyle/>
          <a:p>
            <a:r>
              <a:rPr lang="vi-VN" dirty="0"/>
              <a:t>Tài liệu</a:t>
            </a:r>
            <a:endParaRPr lang="en-US" dirty="0"/>
          </a:p>
        </p:txBody>
      </p:sp>
      <p:pic>
        <p:nvPicPr>
          <p:cNvPr id="4" name="Picture 3">
            <a:extLst>
              <a:ext uri="{FF2B5EF4-FFF2-40B4-BE49-F238E27FC236}">
                <a16:creationId xmlns:a16="http://schemas.microsoft.com/office/drawing/2014/main" id="{E1FABE7E-119E-4AF4-9B57-71ABF0CCF725}"/>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85800" y="842855"/>
            <a:ext cx="10698089" cy="5829498"/>
          </a:xfrm>
          <a:prstGeom prst="rect">
            <a:avLst/>
          </a:prstGeom>
        </p:spPr>
      </p:pic>
    </p:spTree>
    <p:extLst>
      <p:ext uri="{BB962C8B-B14F-4D97-AF65-F5344CB8AC3E}">
        <p14:creationId xmlns:p14="http://schemas.microsoft.com/office/powerpoint/2010/main" val="18136288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a:t>Cách thức </a:t>
            </a:r>
            <a:r>
              <a:rPr lang="vi-VN" strike="sngStrike" dirty="0"/>
              <a:t>thanh tra</a:t>
            </a:r>
            <a:r>
              <a:rPr lang="vi-VN" dirty="0"/>
              <a:t>, kiểm tra</a:t>
            </a:r>
            <a:endParaRPr lang="en-US" dirty="0"/>
          </a:p>
        </p:txBody>
      </p:sp>
      <p:sp>
        <p:nvSpPr>
          <p:cNvPr id="3" name="Content Placeholder 2"/>
          <p:cNvSpPr>
            <a:spLocks noGrp="1"/>
          </p:cNvSpPr>
          <p:nvPr>
            <p:ph idx="1"/>
          </p:nvPr>
        </p:nvSpPr>
        <p:spPr/>
        <p:txBody>
          <a:bodyPr/>
          <a:lstStyle/>
          <a:p>
            <a:r>
              <a:rPr lang="vi-VN" dirty="0"/>
              <a:t>Nghe báo cáo hoặc nhận báo cáo bằng văn bản của Điểm thi</a:t>
            </a:r>
          </a:p>
          <a:p>
            <a:r>
              <a:rPr lang="vi-VN" dirty="0"/>
              <a:t>Thu nhận và kiểm tra các văn bản chỉ đạo, phối hợp, quyết định liên quan đến Điểm thi</a:t>
            </a:r>
          </a:p>
          <a:p>
            <a:r>
              <a:rPr lang="vi-VN" dirty="0"/>
              <a:t>Kiểm tra hồ sơ của Điểm thi</a:t>
            </a:r>
          </a:p>
          <a:p>
            <a:r>
              <a:rPr lang="vi-VN" dirty="0"/>
              <a:t>Kiểm tra thực tế, trao đổi, phỏng vấn</a:t>
            </a:r>
          </a:p>
          <a:p>
            <a:r>
              <a:rPr lang="vi-VN" strike="sngStrike" dirty="0"/>
              <a:t>Xử lý hoặc </a:t>
            </a:r>
            <a:r>
              <a:rPr lang="vi-VN" dirty="0"/>
              <a:t>kiến nghị xử lý sai phạm (nếu có)</a:t>
            </a:r>
          </a:p>
          <a:p>
            <a:r>
              <a:rPr lang="vi-VN" dirty="0"/>
              <a:t>Lập biên bản thanh tra/kiểm tra điểm thi</a:t>
            </a:r>
            <a:endParaRPr lang="en-US" dirty="0"/>
          </a:p>
        </p:txBody>
      </p:sp>
    </p:spTree>
    <p:extLst>
      <p:ext uri="{BB962C8B-B14F-4D97-AF65-F5344CB8AC3E}">
        <p14:creationId xmlns:p14="http://schemas.microsoft.com/office/powerpoint/2010/main" val="13980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159BF-C596-4BF6-AE4C-ACB4B4EBA00F}"/>
              </a:ext>
            </a:extLst>
          </p:cNvPr>
          <p:cNvSpPr>
            <a:spLocks noGrp="1"/>
          </p:cNvSpPr>
          <p:nvPr>
            <p:ph type="title"/>
          </p:nvPr>
        </p:nvSpPr>
        <p:spPr/>
        <p:txBody>
          <a:bodyPr/>
          <a:lstStyle/>
          <a:p>
            <a:r>
              <a:rPr lang="vi-VN" dirty="0"/>
              <a:t>Nội dung kiểm tra tại điểm thi</a:t>
            </a:r>
            <a:endParaRPr lang="en-US" dirty="0"/>
          </a:p>
        </p:txBody>
      </p:sp>
      <p:sp>
        <p:nvSpPr>
          <p:cNvPr id="3" name="Content Placeholder 2">
            <a:extLst>
              <a:ext uri="{FF2B5EF4-FFF2-40B4-BE49-F238E27FC236}">
                <a16:creationId xmlns:a16="http://schemas.microsoft.com/office/drawing/2014/main" id="{ACF8DE6A-3F8F-4B9D-8BEA-40B861828C05}"/>
              </a:ext>
            </a:extLst>
          </p:cNvPr>
          <p:cNvSpPr>
            <a:spLocks noGrp="1"/>
          </p:cNvSpPr>
          <p:nvPr>
            <p:ph idx="1"/>
          </p:nvPr>
        </p:nvSpPr>
        <p:spPr/>
        <p:txBody>
          <a:bodyPr anchor="ctr">
            <a:normAutofit/>
          </a:bodyPr>
          <a:lstStyle/>
          <a:p>
            <a:r>
              <a:rPr lang="vi-VN" dirty="0"/>
              <a:t>Việc bố trí, sử dụng thiết bị, cơ sở vật chất tại Điểm thi.</a:t>
            </a:r>
          </a:p>
          <a:p>
            <a:r>
              <a:rPr lang="vi-VN" dirty="0"/>
              <a:t>Việc thực hiện quy trình tổ chức coi thi của Trưởng Điểm thi, những người tham gia công tác coi thi và phục vụ thi.</a:t>
            </a:r>
          </a:p>
          <a:p>
            <a:r>
              <a:rPr lang="vi-VN" dirty="0"/>
              <a:t>Việc bảo quản đề thi, bài thi tại Điểm thi; vận chuyển và bàn giao bài thi.</a:t>
            </a:r>
          </a:p>
          <a:p>
            <a:r>
              <a:rPr lang="vi-VN" dirty="0"/>
              <a:t>Phương án xử lý tình huống bất thường; bảo đảm an ninh, an toàn tại Điểm thi.</a:t>
            </a:r>
          </a:p>
        </p:txBody>
      </p:sp>
    </p:spTree>
    <p:extLst>
      <p:ext uri="{BB962C8B-B14F-4D97-AF65-F5344CB8AC3E}">
        <p14:creationId xmlns:p14="http://schemas.microsoft.com/office/powerpoint/2010/main" val="30711883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1/4. Kiểm tra cơ sở vật chất tại Điểm thi</a:t>
            </a:r>
            <a:endParaRPr lang="en-US"/>
          </a:p>
        </p:txBody>
      </p:sp>
      <p:sp>
        <p:nvSpPr>
          <p:cNvPr id="4" name="Rounded Rectangle 3"/>
          <p:cNvSpPr/>
          <p:nvPr/>
        </p:nvSpPr>
        <p:spPr>
          <a:xfrm>
            <a:off x="6351317" y="1047462"/>
            <a:ext cx="1986340"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cs typeface="Arial" panose="020B0604020202020204" pitchFamily="34" charset="0"/>
              </a:rPr>
              <a:t>Phòng bảo quản đề thi, bài thi</a:t>
            </a:r>
          </a:p>
        </p:txBody>
      </p:sp>
      <p:sp>
        <p:nvSpPr>
          <p:cNvPr id="5" name="Rounded Rectangle 4"/>
          <p:cNvSpPr/>
          <p:nvPr/>
        </p:nvSpPr>
        <p:spPr>
          <a:xfrm>
            <a:off x="3005040" y="1047462"/>
            <a:ext cx="1872208"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latin typeface="Calibri" panose="020F0502020204030204" pitchFamily="34" charset="0"/>
                <a:cs typeface="Calibri" panose="020F0502020204030204" pitchFamily="34" charset="0"/>
              </a:rPr>
              <a:t>Phòng làm việc của điểm thi</a:t>
            </a:r>
            <a:endParaRPr lang="en-US" sz="2800" b="1">
              <a:latin typeface="Calibri" panose="020F0502020204030204" pitchFamily="34" charset="0"/>
              <a:cs typeface="Calibri" panose="020F0502020204030204" pitchFamily="34" charset="0"/>
            </a:endParaRPr>
          </a:p>
        </p:txBody>
      </p:sp>
      <p:sp>
        <p:nvSpPr>
          <p:cNvPr id="6" name="Rounded Rectangle 5"/>
          <p:cNvSpPr/>
          <p:nvPr/>
        </p:nvSpPr>
        <p:spPr>
          <a:xfrm>
            <a:off x="1656458" y="1047462"/>
            <a:ext cx="1247900"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latin typeface="Calibri" panose="020F0502020204030204" pitchFamily="34" charset="0"/>
                <a:cs typeface="Calibri" panose="020F0502020204030204" pitchFamily="34" charset="0"/>
              </a:rPr>
              <a:t>Phòng thi</a:t>
            </a:r>
            <a:endParaRPr lang="en-US" sz="2800" b="1">
              <a:latin typeface="Calibri" panose="020F0502020204030204" pitchFamily="34" charset="0"/>
              <a:cs typeface="Calibri" panose="020F0502020204030204" pitchFamily="34" charset="0"/>
            </a:endParaRPr>
          </a:p>
        </p:txBody>
      </p:sp>
      <p:sp>
        <p:nvSpPr>
          <p:cNvPr id="7" name="Rounded Rectangle 6"/>
          <p:cNvSpPr/>
          <p:nvPr/>
        </p:nvSpPr>
        <p:spPr>
          <a:xfrm>
            <a:off x="8451688" y="1047462"/>
            <a:ext cx="1728192"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cs typeface="Arial" panose="020B0604020202020204" pitchFamily="34" charset="0"/>
              </a:rPr>
              <a:t>Phòng không sử dụng</a:t>
            </a:r>
          </a:p>
        </p:txBody>
      </p:sp>
      <p:sp>
        <p:nvSpPr>
          <p:cNvPr id="8" name="Rounded Rectangular Callout 7"/>
          <p:cNvSpPr/>
          <p:nvPr/>
        </p:nvSpPr>
        <p:spPr>
          <a:xfrm>
            <a:off x="365244" y="2996952"/>
            <a:ext cx="11419388" cy="3168352"/>
          </a:xfrm>
          <a:prstGeom prst="wedgeRoundRectCallout">
            <a:avLst>
              <a:gd name="adj1" fmla="val -44648"/>
              <a:gd name="adj2" fmla="val -68017"/>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marL="457200" indent="-457200">
              <a:buFont typeface="Arial" panose="020B0604020202020204" pitchFamily="34" charset="0"/>
              <a:buChar char="•"/>
            </a:pPr>
            <a:r>
              <a:rPr lang="vi-VN" sz="3200" dirty="0">
                <a:latin typeface="Arial" panose="020B0604020202020204" pitchFamily="34" charset="0"/>
                <a:cs typeface="Arial" panose="020B0604020202020204" pitchFamily="34" charset="0"/>
              </a:rPr>
              <a:t>Kiểm tra tính độc lập của khu vực thi</a:t>
            </a:r>
          </a:p>
          <a:p>
            <a:pPr marL="457200" indent="-457200">
              <a:buFont typeface="Arial" panose="020B0604020202020204" pitchFamily="34" charset="0"/>
              <a:buChar char="•"/>
            </a:pPr>
            <a:r>
              <a:rPr lang="vi-VN" sz="3200" dirty="0">
                <a:latin typeface="Arial" panose="020B0604020202020204" pitchFamily="34" charset="0"/>
                <a:cs typeface="Arial" panose="020B0604020202020204" pitchFamily="34" charset="0"/>
              </a:rPr>
              <a:t>Kiểm tra số lượng lối ra vào</a:t>
            </a:r>
          </a:p>
          <a:p>
            <a:pPr marL="457200" indent="-457200">
              <a:buFont typeface="Arial" panose="020B0604020202020204" pitchFamily="34" charset="0"/>
              <a:buChar char="•"/>
            </a:pPr>
            <a:r>
              <a:rPr lang="vi-VN" sz="3200" dirty="0">
                <a:latin typeface="Arial" panose="020B0604020202020204" pitchFamily="34" charset="0"/>
                <a:cs typeface="Arial" panose="020B0604020202020204" pitchFamily="34" charset="0"/>
              </a:rPr>
              <a:t>Kiểm tra việc kiểm soát các lối ra vào</a:t>
            </a:r>
            <a:endParaRPr lang="en-US" sz="3200" dirty="0">
              <a:latin typeface="Arial" panose="020B0604020202020204" pitchFamily="34" charset="0"/>
              <a:cs typeface="Arial" panose="020B0604020202020204" pitchFamily="34" charset="0"/>
            </a:endParaRPr>
          </a:p>
        </p:txBody>
      </p:sp>
      <p:sp>
        <p:nvSpPr>
          <p:cNvPr id="9" name="Rounded Rectangle 8"/>
          <p:cNvSpPr/>
          <p:nvPr/>
        </p:nvSpPr>
        <p:spPr>
          <a:xfrm>
            <a:off x="191344" y="1047462"/>
            <a:ext cx="1368152"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latin typeface="Calibri" panose="020F0502020204030204" pitchFamily="34" charset="0"/>
                <a:cs typeface="Calibri" panose="020F0502020204030204" pitchFamily="34" charset="0"/>
              </a:rPr>
              <a:t>Khu vực thi</a:t>
            </a:r>
            <a:endParaRPr lang="en-US" sz="2800" b="1">
              <a:latin typeface="Calibri" panose="020F0502020204030204" pitchFamily="34" charset="0"/>
              <a:cs typeface="Calibri" panose="020F0502020204030204" pitchFamily="34" charset="0"/>
            </a:endParaRPr>
          </a:p>
        </p:txBody>
      </p:sp>
      <p:sp>
        <p:nvSpPr>
          <p:cNvPr id="12" name="Rounded Rectangle 11"/>
          <p:cNvSpPr/>
          <p:nvPr/>
        </p:nvSpPr>
        <p:spPr>
          <a:xfrm>
            <a:off x="4991279" y="1047462"/>
            <a:ext cx="1246007"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latin typeface="Calibri" panose="020F0502020204030204" pitchFamily="34" charset="0"/>
                <a:cs typeface="Calibri" panose="020F0502020204030204" pitchFamily="34" charset="0"/>
              </a:rPr>
              <a:t>Phòng chờ</a:t>
            </a:r>
            <a:endParaRPr lang="en-US" sz="2800" b="1">
              <a:latin typeface="Calibri" panose="020F0502020204030204" pitchFamily="34" charset="0"/>
              <a:cs typeface="Calibri" panose="020F0502020204030204" pitchFamily="34" charset="0"/>
            </a:endParaRPr>
          </a:p>
        </p:txBody>
      </p:sp>
      <p:sp>
        <p:nvSpPr>
          <p:cNvPr id="13" name="Rounded Rectangle 12"/>
          <p:cNvSpPr/>
          <p:nvPr/>
        </p:nvSpPr>
        <p:spPr>
          <a:xfrm>
            <a:off x="10293911" y="1047462"/>
            <a:ext cx="1728192"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latin typeface="Calibri" panose="020F0502020204030204" pitchFamily="34" charset="0"/>
                <a:cs typeface="Calibri" panose="020F0502020204030204" pitchFamily="34" charset="0"/>
              </a:rPr>
              <a:t>Bảng niêm yết phòng thi</a:t>
            </a:r>
            <a:endParaRPr lang="en-US" sz="2800" b="1">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3893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1/4. Kiểm tra cơ sở vật chất tại Điểm thi</a:t>
            </a:r>
            <a:endParaRPr lang="en-US"/>
          </a:p>
        </p:txBody>
      </p:sp>
      <p:sp>
        <p:nvSpPr>
          <p:cNvPr id="4" name="Rounded Rectangle 3"/>
          <p:cNvSpPr/>
          <p:nvPr/>
        </p:nvSpPr>
        <p:spPr>
          <a:xfrm>
            <a:off x="6351317" y="1047462"/>
            <a:ext cx="1986340"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cs typeface="Arial" panose="020B0604020202020204" pitchFamily="34" charset="0"/>
              </a:rPr>
              <a:t>Phòng bảo quản đề thi, bài thi</a:t>
            </a:r>
          </a:p>
        </p:txBody>
      </p:sp>
      <p:sp>
        <p:nvSpPr>
          <p:cNvPr id="5" name="Rounded Rectangle 4"/>
          <p:cNvSpPr/>
          <p:nvPr/>
        </p:nvSpPr>
        <p:spPr>
          <a:xfrm>
            <a:off x="3005040" y="1047462"/>
            <a:ext cx="1872208"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latin typeface="Calibri" panose="020F0502020204030204" pitchFamily="34" charset="0"/>
                <a:cs typeface="Calibri" panose="020F0502020204030204" pitchFamily="34" charset="0"/>
              </a:rPr>
              <a:t>Phòng làm việc của điểm thi</a:t>
            </a:r>
            <a:endParaRPr lang="en-US" sz="2800" b="1" dirty="0">
              <a:latin typeface="Calibri" panose="020F0502020204030204" pitchFamily="34" charset="0"/>
              <a:cs typeface="Calibri" panose="020F0502020204030204" pitchFamily="34" charset="0"/>
            </a:endParaRPr>
          </a:p>
        </p:txBody>
      </p:sp>
      <p:sp>
        <p:nvSpPr>
          <p:cNvPr id="6" name="Rounded Rectangle 5"/>
          <p:cNvSpPr/>
          <p:nvPr/>
        </p:nvSpPr>
        <p:spPr>
          <a:xfrm>
            <a:off x="1656458" y="1047462"/>
            <a:ext cx="1247900"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latin typeface="Calibri" panose="020F0502020204030204" pitchFamily="34" charset="0"/>
                <a:cs typeface="Calibri" panose="020F0502020204030204" pitchFamily="34" charset="0"/>
              </a:rPr>
              <a:t>Phòng thi</a:t>
            </a:r>
            <a:endParaRPr lang="en-US" sz="2800" b="1">
              <a:latin typeface="Calibri" panose="020F0502020204030204" pitchFamily="34" charset="0"/>
              <a:cs typeface="Calibri" panose="020F0502020204030204" pitchFamily="34" charset="0"/>
            </a:endParaRPr>
          </a:p>
        </p:txBody>
      </p:sp>
      <p:sp>
        <p:nvSpPr>
          <p:cNvPr id="7" name="Rounded Rectangle 6"/>
          <p:cNvSpPr/>
          <p:nvPr/>
        </p:nvSpPr>
        <p:spPr>
          <a:xfrm>
            <a:off x="8451688" y="1047462"/>
            <a:ext cx="1728192"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cs typeface="Arial" panose="020B0604020202020204" pitchFamily="34" charset="0"/>
              </a:rPr>
              <a:t>Phòng không sử dụng</a:t>
            </a:r>
          </a:p>
        </p:txBody>
      </p:sp>
      <p:sp>
        <p:nvSpPr>
          <p:cNvPr id="8" name="Rounded Rectangular Callout 7"/>
          <p:cNvSpPr/>
          <p:nvPr/>
        </p:nvSpPr>
        <p:spPr>
          <a:xfrm>
            <a:off x="365244" y="2996951"/>
            <a:ext cx="11419388" cy="3263171"/>
          </a:xfrm>
          <a:prstGeom prst="wedgeRoundRectCallout">
            <a:avLst>
              <a:gd name="adj1" fmla="val -31350"/>
              <a:gd name="adj2" fmla="val -71109"/>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marL="457200" indent="-457200">
              <a:buFont typeface="Arial" panose="020B0604020202020204" pitchFamily="34" charset="0"/>
              <a:buChar char="•"/>
            </a:pPr>
            <a:r>
              <a:rPr lang="vi-VN" sz="3200" dirty="0">
                <a:latin typeface="Arial" panose="020B0604020202020204" pitchFamily="34" charset="0"/>
                <a:cs typeface="Arial" panose="020B0604020202020204" pitchFamily="34" charset="0"/>
              </a:rPr>
              <a:t>Đủ ánh sáng, đủ quạt mát, đủ rộng (đảm bảo khoảng cách giữa các thí sinh, khoảng cách với CBCT)</a:t>
            </a:r>
          </a:p>
          <a:p>
            <a:pPr marL="457200" indent="-457200">
              <a:buFont typeface="Arial" panose="020B0604020202020204" pitchFamily="34" charset="0"/>
              <a:buChar char="•"/>
            </a:pPr>
            <a:r>
              <a:rPr lang="vi-VN" sz="3200" dirty="0">
                <a:latin typeface="Arial" panose="020B0604020202020204" pitchFamily="34" charset="0"/>
                <a:cs typeface="Arial" panose="020B0604020202020204" pitchFamily="34" charset="0"/>
              </a:rPr>
              <a:t>Cửa sổ có gần nhà dân? Nếu gần thì cần đóng lại, dán giấy/báo để đảm bảo bảo mật và an toàn.</a:t>
            </a:r>
          </a:p>
          <a:p>
            <a:pPr marL="457200" indent="-457200">
              <a:buFont typeface="Arial" panose="020B0604020202020204" pitchFamily="34" charset="0"/>
              <a:buChar char="•"/>
            </a:pPr>
            <a:r>
              <a:rPr lang="vi-VN" sz="3200" dirty="0">
                <a:latin typeface="Arial" panose="020B0604020202020204" pitchFamily="34" charset="0"/>
                <a:cs typeface="Arial" panose="020B0604020202020204" pitchFamily="34" charset="0"/>
              </a:rPr>
              <a:t>Có chỗ bảo quản đồ thí sinh không mang vào phòng thi, cách phòng thi tối thiểu 25 m</a:t>
            </a:r>
            <a:endParaRPr lang="en-US" sz="3200" dirty="0">
              <a:latin typeface="Arial" panose="020B0604020202020204" pitchFamily="34" charset="0"/>
              <a:cs typeface="Arial" panose="020B0604020202020204" pitchFamily="34" charset="0"/>
            </a:endParaRPr>
          </a:p>
        </p:txBody>
      </p:sp>
      <p:sp>
        <p:nvSpPr>
          <p:cNvPr id="9" name="Rounded Rectangle 8"/>
          <p:cNvSpPr/>
          <p:nvPr/>
        </p:nvSpPr>
        <p:spPr>
          <a:xfrm>
            <a:off x="191344" y="1047462"/>
            <a:ext cx="1368152"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latin typeface="Calibri" panose="020F0502020204030204" pitchFamily="34" charset="0"/>
                <a:cs typeface="Calibri" panose="020F0502020204030204" pitchFamily="34" charset="0"/>
              </a:rPr>
              <a:t>Khu vực thi</a:t>
            </a:r>
            <a:endParaRPr lang="en-US" sz="2800" b="1">
              <a:latin typeface="Calibri" panose="020F0502020204030204" pitchFamily="34" charset="0"/>
              <a:cs typeface="Calibri" panose="020F0502020204030204" pitchFamily="34" charset="0"/>
            </a:endParaRPr>
          </a:p>
        </p:txBody>
      </p:sp>
      <p:sp>
        <p:nvSpPr>
          <p:cNvPr id="12" name="Rounded Rectangle 11"/>
          <p:cNvSpPr/>
          <p:nvPr/>
        </p:nvSpPr>
        <p:spPr>
          <a:xfrm>
            <a:off x="4991279" y="1047462"/>
            <a:ext cx="1246007"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latin typeface="Calibri" panose="020F0502020204030204" pitchFamily="34" charset="0"/>
                <a:cs typeface="Calibri" panose="020F0502020204030204" pitchFamily="34" charset="0"/>
              </a:rPr>
              <a:t>Phòng chờ</a:t>
            </a:r>
            <a:endParaRPr lang="en-US" sz="2800" b="1">
              <a:latin typeface="Calibri" panose="020F0502020204030204" pitchFamily="34" charset="0"/>
              <a:cs typeface="Calibri" panose="020F0502020204030204" pitchFamily="34" charset="0"/>
            </a:endParaRPr>
          </a:p>
        </p:txBody>
      </p:sp>
      <p:sp>
        <p:nvSpPr>
          <p:cNvPr id="13" name="Rounded Rectangle 12"/>
          <p:cNvSpPr/>
          <p:nvPr/>
        </p:nvSpPr>
        <p:spPr>
          <a:xfrm>
            <a:off x="10293911" y="1047462"/>
            <a:ext cx="1728192"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latin typeface="Calibri" panose="020F0502020204030204" pitchFamily="34" charset="0"/>
                <a:cs typeface="Calibri" panose="020F0502020204030204" pitchFamily="34" charset="0"/>
              </a:rPr>
              <a:t>Bảng niêm yết phòng thi</a:t>
            </a:r>
            <a:endParaRPr lang="en-US" sz="2800" b="1">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75537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1/4. Kiểm tra cơ sở vật chất tại Điểm thi</a:t>
            </a:r>
            <a:endParaRPr lang="en-US"/>
          </a:p>
        </p:txBody>
      </p:sp>
      <p:sp>
        <p:nvSpPr>
          <p:cNvPr id="4" name="Rounded Rectangle 3"/>
          <p:cNvSpPr/>
          <p:nvPr/>
        </p:nvSpPr>
        <p:spPr>
          <a:xfrm>
            <a:off x="6351317" y="1047462"/>
            <a:ext cx="1986340"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cs typeface="Arial" panose="020B0604020202020204" pitchFamily="34" charset="0"/>
              </a:rPr>
              <a:t>Phòng bảo quản đề thi, bài thi</a:t>
            </a:r>
          </a:p>
        </p:txBody>
      </p:sp>
      <p:sp>
        <p:nvSpPr>
          <p:cNvPr id="5" name="Rounded Rectangle 4"/>
          <p:cNvSpPr/>
          <p:nvPr/>
        </p:nvSpPr>
        <p:spPr>
          <a:xfrm>
            <a:off x="3005040" y="1047462"/>
            <a:ext cx="1872208"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latin typeface="Calibri" panose="020F0502020204030204" pitchFamily="34" charset="0"/>
                <a:cs typeface="Calibri" panose="020F0502020204030204" pitchFamily="34" charset="0"/>
              </a:rPr>
              <a:t>Phòng làm việc của điểm thi</a:t>
            </a:r>
            <a:endParaRPr lang="en-US" sz="2800" b="1">
              <a:latin typeface="Calibri" panose="020F0502020204030204" pitchFamily="34" charset="0"/>
              <a:cs typeface="Calibri" panose="020F0502020204030204" pitchFamily="34" charset="0"/>
            </a:endParaRPr>
          </a:p>
        </p:txBody>
      </p:sp>
      <p:sp>
        <p:nvSpPr>
          <p:cNvPr id="6" name="Rounded Rectangle 5"/>
          <p:cNvSpPr/>
          <p:nvPr/>
        </p:nvSpPr>
        <p:spPr>
          <a:xfrm>
            <a:off x="1656458" y="1047462"/>
            <a:ext cx="1247900"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latin typeface="Calibri" panose="020F0502020204030204" pitchFamily="34" charset="0"/>
                <a:cs typeface="Calibri" panose="020F0502020204030204" pitchFamily="34" charset="0"/>
              </a:rPr>
              <a:t>Phòng thi</a:t>
            </a:r>
            <a:endParaRPr lang="en-US" sz="2800" b="1">
              <a:latin typeface="Calibri" panose="020F0502020204030204" pitchFamily="34" charset="0"/>
              <a:cs typeface="Calibri" panose="020F0502020204030204" pitchFamily="34" charset="0"/>
            </a:endParaRPr>
          </a:p>
        </p:txBody>
      </p:sp>
      <p:sp>
        <p:nvSpPr>
          <p:cNvPr id="7" name="Rounded Rectangle 6"/>
          <p:cNvSpPr/>
          <p:nvPr/>
        </p:nvSpPr>
        <p:spPr>
          <a:xfrm>
            <a:off x="8451688" y="1047462"/>
            <a:ext cx="1728192"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cs typeface="Arial" panose="020B0604020202020204" pitchFamily="34" charset="0"/>
              </a:rPr>
              <a:t>Phòng không sử dụng</a:t>
            </a:r>
          </a:p>
        </p:txBody>
      </p:sp>
      <p:sp>
        <p:nvSpPr>
          <p:cNvPr id="8" name="Rounded Rectangular Callout 7"/>
          <p:cNvSpPr/>
          <p:nvPr/>
        </p:nvSpPr>
        <p:spPr>
          <a:xfrm>
            <a:off x="191345" y="2698372"/>
            <a:ext cx="10729191" cy="3826972"/>
          </a:xfrm>
          <a:prstGeom prst="wedgeRoundRectCallout">
            <a:avLst>
              <a:gd name="adj1" fmla="val -17382"/>
              <a:gd name="adj2" fmla="val -59955"/>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marL="514350" indent="-514350">
              <a:buFont typeface="+mj-lt"/>
              <a:buAutoNum type="arabicPeriod"/>
            </a:pPr>
            <a:r>
              <a:rPr lang="vi-VN" sz="3200" dirty="0">
                <a:latin typeface="Arial" panose="020B0604020202020204" pitchFamily="34" charset="0"/>
                <a:cs typeface="Arial" panose="020B0604020202020204" pitchFamily="34" charset="0"/>
              </a:rPr>
              <a:t>Đủ diện tích để làm việc</a:t>
            </a:r>
          </a:p>
          <a:p>
            <a:pPr marL="514350" indent="-514350">
              <a:buFont typeface="+mj-lt"/>
              <a:buAutoNum type="arabicPeriod"/>
            </a:pPr>
            <a:r>
              <a:rPr lang="vi-VN" sz="3200" dirty="0">
                <a:latin typeface="Arial" panose="020B0604020202020204" pitchFamily="34" charset="0"/>
                <a:cs typeface="Arial" panose="020B0604020202020204" pitchFamily="34" charset="0"/>
              </a:rPr>
              <a:t>Có thùng bảo quản điện thoại, túi xách cho cán bộ</a:t>
            </a:r>
            <a:r>
              <a:rPr lang="vi-VN" sz="3200" dirty="0">
                <a:cs typeface="Arial" panose="020B0604020202020204" pitchFamily="34" charset="0"/>
              </a:rPr>
              <a:t>; được niêm phong dưới sự chứng kiến của công an và phải được bảo quản tại địa điểm an toàn trong suốt thời gian của mỗi buổi làm việc</a:t>
            </a:r>
            <a:endParaRPr lang="vi-VN" sz="3200" dirty="0">
              <a:latin typeface="Arial" panose="020B0604020202020204" pitchFamily="34" charset="0"/>
              <a:cs typeface="Arial" panose="020B0604020202020204" pitchFamily="34" charset="0"/>
            </a:endParaRPr>
          </a:p>
          <a:p>
            <a:pPr marL="514350" indent="-514350">
              <a:buFont typeface="+mj-lt"/>
              <a:buAutoNum type="arabicPeriod"/>
            </a:pPr>
            <a:r>
              <a:rPr lang="vi-VN" sz="3200" dirty="0">
                <a:cs typeface="Arial" panose="020B0604020202020204" pitchFamily="34" charset="0"/>
              </a:rPr>
              <a:t>Có điện thoại cố định có loa ngoài để liên hệ với Hội đồng thi.</a:t>
            </a:r>
            <a:endParaRPr lang="en-US" sz="3200" dirty="0">
              <a:latin typeface="Arial" panose="020B0604020202020204" pitchFamily="34" charset="0"/>
              <a:cs typeface="Arial" panose="020B0604020202020204" pitchFamily="34" charset="0"/>
            </a:endParaRPr>
          </a:p>
        </p:txBody>
      </p:sp>
      <p:sp>
        <p:nvSpPr>
          <p:cNvPr id="9" name="Rounded Rectangle 8"/>
          <p:cNvSpPr/>
          <p:nvPr/>
        </p:nvSpPr>
        <p:spPr>
          <a:xfrm>
            <a:off x="191344" y="1047462"/>
            <a:ext cx="1368152"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latin typeface="Calibri" panose="020F0502020204030204" pitchFamily="34" charset="0"/>
                <a:cs typeface="Calibri" panose="020F0502020204030204" pitchFamily="34" charset="0"/>
              </a:rPr>
              <a:t>Khu vực thi</a:t>
            </a:r>
            <a:endParaRPr lang="en-US" sz="2800" b="1">
              <a:latin typeface="Calibri" panose="020F0502020204030204" pitchFamily="34" charset="0"/>
              <a:cs typeface="Calibri" panose="020F0502020204030204" pitchFamily="34" charset="0"/>
            </a:endParaRPr>
          </a:p>
        </p:txBody>
      </p:sp>
      <p:sp>
        <p:nvSpPr>
          <p:cNvPr id="12" name="Rounded Rectangle 11"/>
          <p:cNvSpPr/>
          <p:nvPr/>
        </p:nvSpPr>
        <p:spPr>
          <a:xfrm>
            <a:off x="4991279" y="1047462"/>
            <a:ext cx="1246007"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latin typeface="Calibri" panose="020F0502020204030204" pitchFamily="34" charset="0"/>
                <a:cs typeface="Calibri" panose="020F0502020204030204" pitchFamily="34" charset="0"/>
              </a:rPr>
              <a:t>Phòng chờ</a:t>
            </a:r>
            <a:endParaRPr lang="en-US" sz="2800" b="1">
              <a:latin typeface="Calibri" panose="020F0502020204030204" pitchFamily="34" charset="0"/>
              <a:cs typeface="Calibri" panose="020F0502020204030204" pitchFamily="34" charset="0"/>
            </a:endParaRPr>
          </a:p>
        </p:txBody>
      </p:sp>
      <p:sp>
        <p:nvSpPr>
          <p:cNvPr id="13" name="Rounded Rectangle 12"/>
          <p:cNvSpPr/>
          <p:nvPr/>
        </p:nvSpPr>
        <p:spPr>
          <a:xfrm>
            <a:off x="10293911" y="1047462"/>
            <a:ext cx="1728192"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latin typeface="Calibri" panose="020F0502020204030204" pitchFamily="34" charset="0"/>
                <a:cs typeface="Calibri" panose="020F0502020204030204" pitchFamily="34" charset="0"/>
              </a:rPr>
              <a:t>Bảng niêm yết phòng thi</a:t>
            </a:r>
            <a:endParaRPr lang="en-US" sz="2800" b="1">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36589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4"/>
          <p:cNvGraphicFramePr>
            <a:graphicFrameLocks noGrp="1"/>
          </p:cNvGraphicFramePr>
          <p:nvPr>
            <p:ph sz="quarter" idx="10"/>
            <p:extLst>
              <p:ext uri="{D42A27DB-BD31-4B8C-83A1-F6EECF244321}">
                <p14:modId xmlns:p14="http://schemas.microsoft.com/office/powerpoint/2010/main" val="10320062"/>
              </p:ext>
            </p:extLst>
          </p:nvPr>
        </p:nvGraphicFramePr>
        <p:xfrm>
          <a:off x="766763" y="836613"/>
          <a:ext cx="10729912" cy="5329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160953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1/4. Kiểm tra cơ sở vật chất tại Điểm thi</a:t>
            </a:r>
            <a:endParaRPr lang="en-US"/>
          </a:p>
        </p:txBody>
      </p:sp>
      <p:sp>
        <p:nvSpPr>
          <p:cNvPr id="4" name="Rounded Rectangle 3"/>
          <p:cNvSpPr/>
          <p:nvPr/>
        </p:nvSpPr>
        <p:spPr>
          <a:xfrm>
            <a:off x="6351317" y="1047462"/>
            <a:ext cx="1986340"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cs typeface="Arial" panose="020B0604020202020204" pitchFamily="34" charset="0"/>
              </a:rPr>
              <a:t>Phòng bảo quản đề thi, bài thi</a:t>
            </a:r>
          </a:p>
        </p:txBody>
      </p:sp>
      <p:sp>
        <p:nvSpPr>
          <p:cNvPr id="5" name="Rounded Rectangle 4"/>
          <p:cNvSpPr/>
          <p:nvPr/>
        </p:nvSpPr>
        <p:spPr>
          <a:xfrm>
            <a:off x="3005040" y="1047462"/>
            <a:ext cx="1872208"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latin typeface="Calibri" panose="020F0502020204030204" pitchFamily="34" charset="0"/>
                <a:cs typeface="Calibri" panose="020F0502020204030204" pitchFamily="34" charset="0"/>
              </a:rPr>
              <a:t>Phòng làm việc của điểm thi</a:t>
            </a:r>
            <a:endParaRPr lang="en-US" sz="2800" b="1">
              <a:latin typeface="Calibri" panose="020F0502020204030204" pitchFamily="34" charset="0"/>
              <a:cs typeface="Calibri" panose="020F0502020204030204" pitchFamily="34" charset="0"/>
            </a:endParaRPr>
          </a:p>
        </p:txBody>
      </p:sp>
      <p:sp>
        <p:nvSpPr>
          <p:cNvPr id="6" name="Rounded Rectangle 5"/>
          <p:cNvSpPr/>
          <p:nvPr/>
        </p:nvSpPr>
        <p:spPr>
          <a:xfrm>
            <a:off x="1656458" y="1047462"/>
            <a:ext cx="1247900"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latin typeface="Calibri" panose="020F0502020204030204" pitchFamily="34" charset="0"/>
                <a:cs typeface="Calibri" panose="020F0502020204030204" pitchFamily="34" charset="0"/>
              </a:rPr>
              <a:t>Phòng thi</a:t>
            </a:r>
            <a:endParaRPr lang="en-US" sz="2800" b="1">
              <a:latin typeface="Calibri" panose="020F0502020204030204" pitchFamily="34" charset="0"/>
              <a:cs typeface="Calibri" panose="020F0502020204030204" pitchFamily="34" charset="0"/>
            </a:endParaRPr>
          </a:p>
        </p:txBody>
      </p:sp>
      <p:sp>
        <p:nvSpPr>
          <p:cNvPr id="7" name="Rounded Rectangle 6"/>
          <p:cNvSpPr/>
          <p:nvPr/>
        </p:nvSpPr>
        <p:spPr>
          <a:xfrm>
            <a:off x="8451688" y="1047462"/>
            <a:ext cx="1728192"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cs typeface="Arial" panose="020B0604020202020204" pitchFamily="34" charset="0"/>
              </a:rPr>
              <a:t>Phòng không sử dụng</a:t>
            </a:r>
          </a:p>
        </p:txBody>
      </p:sp>
      <p:sp>
        <p:nvSpPr>
          <p:cNvPr id="8" name="Rounded Rectangular Callout 7"/>
          <p:cNvSpPr/>
          <p:nvPr/>
        </p:nvSpPr>
        <p:spPr>
          <a:xfrm>
            <a:off x="365244" y="2698372"/>
            <a:ext cx="10915332" cy="3987976"/>
          </a:xfrm>
          <a:prstGeom prst="wedgeRoundRectCallout">
            <a:avLst>
              <a:gd name="adj1" fmla="val -20824"/>
              <a:gd name="adj2" fmla="val -57658"/>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marL="514350" indent="-514350">
              <a:buFont typeface="+mj-lt"/>
              <a:buAutoNum type="arabicPeriod" startAt="4"/>
            </a:pPr>
            <a:r>
              <a:rPr lang="vi-VN" sz="3200" dirty="0">
                <a:latin typeface="Arial" panose="020B0604020202020204" pitchFamily="34" charset="0"/>
                <a:cs typeface="Arial" panose="020B0604020202020204" pitchFamily="34" charset="0"/>
              </a:rPr>
              <a:t>Có thể thay thế bằng điện thoại di động </a:t>
            </a:r>
            <a:r>
              <a:rPr lang="vi-VN" sz="3200" dirty="0"/>
              <a:t>không có chức năng ghi hình, không có thẻ nhớ, không có chức năng kết nối mạng internet và được niêm phong khi không sử dụng)</a:t>
            </a:r>
            <a:endParaRPr lang="vi-VN" sz="3200" dirty="0">
              <a:latin typeface="Arial" panose="020B0604020202020204" pitchFamily="34" charset="0"/>
              <a:cs typeface="Arial" panose="020B0604020202020204" pitchFamily="34" charset="0"/>
            </a:endParaRPr>
          </a:p>
          <a:p>
            <a:pPr marL="514350" indent="-514350">
              <a:buFont typeface="+mj-lt"/>
              <a:buAutoNum type="arabicPeriod" startAt="4"/>
            </a:pPr>
            <a:r>
              <a:rPr lang="vi-VN" sz="3200" dirty="0">
                <a:cs typeface="Arial" panose="020B0604020202020204" pitchFamily="34" charset="0"/>
              </a:rPr>
              <a:t>Mọi liên lạc qua điện thoại đều phải bật loa ngoài để nghe công khai, đều phải ghi nhật ký và phải có sự chứng kiến của Phó trưởng Điểm thi phụ trách cơ sở vật chất</a:t>
            </a:r>
            <a:endParaRPr lang="vi-VN" sz="3200" dirty="0">
              <a:latin typeface="Arial" panose="020B0604020202020204" pitchFamily="34" charset="0"/>
              <a:cs typeface="Arial" panose="020B0604020202020204" pitchFamily="34" charset="0"/>
            </a:endParaRPr>
          </a:p>
        </p:txBody>
      </p:sp>
      <p:sp>
        <p:nvSpPr>
          <p:cNvPr id="9" name="Rounded Rectangle 8"/>
          <p:cNvSpPr/>
          <p:nvPr/>
        </p:nvSpPr>
        <p:spPr>
          <a:xfrm>
            <a:off x="191344" y="1047462"/>
            <a:ext cx="1368152"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latin typeface="Calibri" panose="020F0502020204030204" pitchFamily="34" charset="0"/>
                <a:cs typeface="Calibri" panose="020F0502020204030204" pitchFamily="34" charset="0"/>
              </a:rPr>
              <a:t>Khu vực thi</a:t>
            </a:r>
            <a:endParaRPr lang="en-US" sz="2800" b="1">
              <a:latin typeface="Calibri" panose="020F0502020204030204" pitchFamily="34" charset="0"/>
              <a:cs typeface="Calibri" panose="020F0502020204030204" pitchFamily="34" charset="0"/>
            </a:endParaRPr>
          </a:p>
        </p:txBody>
      </p:sp>
      <p:sp>
        <p:nvSpPr>
          <p:cNvPr id="12" name="Rounded Rectangle 11"/>
          <p:cNvSpPr/>
          <p:nvPr/>
        </p:nvSpPr>
        <p:spPr>
          <a:xfrm>
            <a:off x="4991279" y="1047462"/>
            <a:ext cx="1246007"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latin typeface="Calibri" panose="020F0502020204030204" pitchFamily="34" charset="0"/>
                <a:cs typeface="Calibri" panose="020F0502020204030204" pitchFamily="34" charset="0"/>
              </a:rPr>
              <a:t>Phòng chờ</a:t>
            </a:r>
            <a:endParaRPr lang="en-US" sz="2800" b="1">
              <a:latin typeface="Calibri" panose="020F0502020204030204" pitchFamily="34" charset="0"/>
              <a:cs typeface="Calibri" panose="020F0502020204030204" pitchFamily="34" charset="0"/>
            </a:endParaRPr>
          </a:p>
        </p:txBody>
      </p:sp>
      <p:sp>
        <p:nvSpPr>
          <p:cNvPr id="13" name="Rounded Rectangle 12"/>
          <p:cNvSpPr/>
          <p:nvPr/>
        </p:nvSpPr>
        <p:spPr>
          <a:xfrm>
            <a:off x="10293911" y="1047462"/>
            <a:ext cx="1728192"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latin typeface="Calibri" panose="020F0502020204030204" pitchFamily="34" charset="0"/>
                <a:cs typeface="Calibri" panose="020F0502020204030204" pitchFamily="34" charset="0"/>
              </a:rPr>
              <a:t>Bảng niêm yết phòng thi</a:t>
            </a:r>
            <a:endParaRPr lang="en-US" sz="2800" b="1">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08648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1/4. Kiểm tra cơ sở vật chất tại Điểm thi</a:t>
            </a:r>
            <a:endParaRPr lang="en-US"/>
          </a:p>
        </p:txBody>
      </p:sp>
      <p:sp>
        <p:nvSpPr>
          <p:cNvPr id="4" name="Rounded Rectangle 3"/>
          <p:cNvSpPr/>
          <p:nvPr/>
        </p:nvSpPr>
        <p:spPr>
          <a:xfrm>
            <a:off x="6351317" y="1047462"/>
            <a:ext cx="1986340"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cs typeface="Arial" panose="020B0604020202020204" pitchFamily="34" charset="0"/>
              </a:rPr>
              <a:t>Phòng bảo quản đề thi, bài thi</a:t>
            </a:r>
          </a:p>
        </p:txBody>
      </p:sp>
      <p:sp>
        <p:nvSpPr>
          <p:cNvPr id="5" name="Rounded Rectangle 4"/>
          <p:cNvSpPr/>
          <p:nvPr/>
        </p:nvSpPr>
        <p:spPr>
          <a:xfrm>
            <a:off x="3005040" y="1047462"/>
            <a:ext cx="1872208"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latin typeface="Calibri" panose="020F0502020204030204" pitchFamily="34" charset="0"/>
                <a:cs typeface="Calibri" panose="020F0502020204030204" pitchFamily="34" charset="0"/>
              </a:rPr>
              <a:t>Phòng làm việc của điểm thi</a:t>
            </a:r>
            <a:endParaRPr lang="en-US" sz="2800" b="1">
              <a:latin typeface="Calibri" panose="020F0502020204030204" pitchFamily="34" charset="0"/>
              <a:cs typeface="Calibri" panose="020F0502020204030204" pitchFamily="34" charset="0"/>
            </a:endParaRPr>
          </a:p>
        </p:txBody>
      </p:sp>
      <p:sp>
        <p:nvSpPr>
          <p:cNvPr id="6" name="Rounded Rectangle 5"/>
          <p:cNvSpPr/>
          <p:nvPr/>
        </p:nvSpPr>
        <p:spPr>
          <a:xfrm>
            <a:off x="1656458" y="1047462"/>
            <a:ext cx="1247900"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latin typeface="Calibri" panose="020F0502020204030204" pitchFamily="34" charset="0"/>
                <a:cs typeface="Calibri" panose="020F0502020204030204" pitchFamily="34" charset="0"/>
              </a:rPr>
              <a:t>Phòng thi</a:t>
            </a:r>
            <a:endParaRPr lang="en-US" sz="2800" b="1">
              <a:latin typeface="Calibri" panose="020F0502020204030204" pitchFamily="34" charset="0"/>
              <a:cs typeface="Calibri" panose="020F0502020204030204" pitchFamily="34" charset="0"/>
            </a:endParaRPr>
          </a:p>
        </p:txBody>
      </p:sp>
      <p:sp>
        <p:nvSpPr>
          <p:cNvPr id="7" name="Rounded Rectangle 6"/>
          <p:cNvSpPr/>
          <p:nvPr/>
        </p:nvSpPr>
        <p:spPr>
          <a:xfrm>
            <a:off x="8451688" y="1047462"/>
            <a:ext cx="1728192"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cs typeface="Arial" panose="020B0604020202020204" pitchFamily="34" charset="0"/>
              </a:rPr>
              <a:t>Phòng không sử dụng</a:t>
            </a:r>
          </a:p>
        </p:txBody>
      </p:sp>
      <p:sp>
        <p:nvSpPr>
          <p:cNvPr id="8" name="Rounded Rectangular Callout 7"/>
          <p:cNvSpPr/>
          <p:nvPr/>
        </p:nvSpPr>
        <p:spPr>
          <a:xfrm>
            <a:off x="365244" y="2996952"/>
            <a:ext cx="11419388" cy="3168352"/>
          </a:xfrm>
          <a:prstGeom prst="wedgeRoundRectCallout">
            <a:avLst>
              <a:gd name="adj1" fmla="val -20054"/>
              <a:gd name="adj2" fmla="val -69563"/>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marL="514350" indent="-514350">
              <a:buFont typeface="+mj-lt"/>
              <a:buAutoNum type="arabicPeriod" startAt="6"/>
            </a:pPr>
            <a:r>
              <a:rPr lang="vi-VN" sz="3200" dirty="0">
                <a:cs typeface="Arial" panose="020B0604020202020204" pitchFamily="34" charset="0"/>
              </a:rPr>
              <a:t>Bố trí 01 (một) máy tính tại phòng trực của Điểm thi và bảo đảm máy tính chỉ được nối mạng internet khi chuyển báo cáo nhanh cho Hội đồng thi, phải ghi nhật ký sử dụng máy tính, có sự chứng kiến của Phó trưởng Điểm thi phụ trách cơ sở vật chất.</a:t>
            </a:r>
            <a:endParaRPr lang="en-US" sz="3200" dirty="0">
              <a:latin typeface="Arial" panose="020B0604020202020204" pitchFamily="34" charset="0"/>
              <a:cs typeface="Arial" panose="020B0604020202020204" pitchFamily="34" charset="0"/>
            </a:endParaRPr>
          </a:p>
        </p:txBody>
      </p:sp>
      <p:sp>
        <p:nvSpPr>
          <p:cNvPr id="9" name="Rounded Rectangle 8"/>
          <p:cNvSpPr/>
          <p:nvPr/>
        </p:nvSpPr>
        <p:spPr>
          <a:xfrm>
            <a:off x="191344" y="1047462"/>
            <a:ext cx="1368152"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latin typeface="Calibri" panose="020F0502020204030204" pitchFamily="34" charset="0"/>
                <a:cs typeface="Calibri" panose="020F0502020204030204" pitchFamily="34" charset="0"/>
              </a:rPr>
              <a:t>Khu vực thi</a:t>
            </a:r>
            <a:endParaRPr lang="en-US" sz="2800" b="1">
              <a:latin typeface="Calibri" panose="020F0502020204030204" pitchFamily="34" charset="0"/>
              <a:cs typeface="Calibri" panose="020F0502020204030204" pitchFamily="34" charset="0"/>
            </a:endParaRPr>
          </a:p>
        </p:txBody>
      </p:sp>
      <p:sp>
        <p:nvSpPr>
          <p:cNvPr id="12" name="Rounded Rectangle 11"/>
          <p:cNvSpPr/>
          <p:nvPr/>
        </p:nvSpPr>
        <p:spPr>
          <a:xfrm>
            <a:off x="4991279" y="1047462"/>
            <a:ext cx="1246007"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latin typeface="Calibri" panose="020F0502020204030204" pitchFamily="34" charset="0"/>
                <a:cs typeface="Calibri" panose="020F0502020204030204" pitchFamily="34" charset="0"/>
              </a:rPr>
              <a:t>Phòng chờ</a:t>
            </a:r>
            <a:endParaRPr lang="en-US" sz="2800" b="1">
              <a:latin typeface="Calibri" panose="020F0502020204030204" pitchFamily="34" charset="0"/>
              <a:cs typeface="Calibri" panose="020F0502020204030204" pitchFamily="34" charset="0"/>
            </a:endParaRPr>
          </a:p>
        </p:txBody>
      </p:sp>
      <p:sp>
        <p:nvSpPr>
          <p:cNvPr id="13" name="Rounded Rectangle 12"/>
          <p:cNvSpPr/>
          <p:nvPr/>
        </p:nvSpPr>
        <p:spPr>
          <a:xfrm>
            <a:off x="10293911" y="1047462"/>
            <a:ext cx="1728192"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latin typeface="Calibri" panose="020F0502020204030204" pitchFamily="34" charset="0"/>
                <a:cs typeface="Calibri" panose="020F0502020204030204" pitchFamily="34" charset="0"/>
              </a:rPr>
              <a:t>Bảng niêm yết phòng thi</a:t>
            </a:r>
            <a:endParaRPr lang="en-US" sz="2800" b="1">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39368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1/4. Kiểm tra cơ sở vật chất tại Điểm thi</a:t>
            </a:r>
            <a:endParaRPr lang="en-US"/>
          </a:p>
        </p:txBody>
      </p:sp>
      <p:sp>
        <p:nvSpPr>
          <p:cNvPr id="4" name="Rounded Rectangle 3"/>
          <p:cNvSpPr/>
          <p:nvPr/>
        </p:nvSpPr>
        <p:spPr>
          <a:xfrm>
            <a:off x="6351317" y="1047462"/>
            <a:ext cx="1986340"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cs typeface="Arial" panose="020B0604020202020204" pitchFamily="34" charset="0"/>
              </a:rPr>
              <a:t>Phòng bảo quản đề thi, bài thi</a:t>
            </a:r>
          </a:p>
        </p:txBody>
      </p:sp>
      <p:sp>
        <p:nvSpPr>
          <p:cNvPr id="5" name="Rounded Rectangle 4"/>
          <p:cNvSpPr/>
          <p:nvPr/>
        </p:nvSpPr>
        <p:spPr>
          <a:xfrm>
            <a:off x="3005040" y="1047462"/>
            <a:ext cx="1872208"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latin typeface="Calibri" panose="020F0502020204030204" pitchFamily="34" charset="0"/>
                <a:cs typeface="Calibri" panose="020F0502020204030204" pitchFamily="34" charset="0"/>
              </a:rPr>
              <a:t>Phòng làm việc của điểm thi</a:t>
            </a:r>
            <a:endParaRPr lang="en-US" sz="2800" b="1">
              <a:latin typeface="Calibri" panose="020F0502020204030204" pitchFamily="34" charset="0"/>
              <a:cs typeface="Calibri" panose="020F0502020204030204" pitchFamily="34" charset="0"/>
            </a:endParaRPr>
          </a:p>
        </p:txBody>
      </p:sp>
      <p:sp>
        <p:nvSpPr>
          <p:cNvPr id="6" name="Rounded Rectangle 5"/>
          <p:cNvSpPr/>
          <p:nvPr/>
        </p:nvSpPr>
        <p:spPr>
          <a:xfrm>
            <a:off x="1656458" y="1047462"/>
            <a:ext cx="1247900"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latin typeface="Calibri" panose="020F0502020204030204" pitchFamily="34" charset="0"/>
                <a:cs typeface="Calibri" panose="020F0502020204030204" pitchFamily="34" charset="0"/>
              </a:rPr>
              <a:t>Phòng thi</a:t>
            </a:r>
            <a:endParaRPr lang="en-US" sz="2800" b="1">
              <a:latin typeface="Calibri" panose="020F0502020204030204" pitchFamily="34" charset="0"/>
              <a:cs typeface="Calibri" panose="020F0502020204030204" pitchFamily="34" charset="0"/>
            </a:endParaRPr>
          </a:p>
        </p:txBody>
      </p:sp>
      <p:sp>
        <p:nvSpPr>
          <p:cNvPr id="7" name="Rounded Rectangle 6"/>
          <p:cNvSpPr/>
          <p:nvPr/>
        </p:nvSpPr>
        <p:spPr>
          <a:xfrm>
            <a:off x="8451688" y="1047462"/>
            <a:ext cx="1728192"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cs typeface="Arial" panose="020B0604020202020204" pitchFamily="34" charset="0"/>
              </a:rPr>
              <a:t>Phòng không sử dụng</a:t>
            </a:r>
          </a:p>
        </p:txBody>
      </p:sp>
      <p:sp>
        <p:nvSpPr>
          <p:cNvPr id="8" name="Rounded Rectangular Callout 7"/>
          <p:cNvSpPr/>
          <p:nvPr/>
        </p:nvSpPr>
        <p:spPr>
          <a:xfrm>
            <a:off x="365244" y="2996952"/>
            <a:ext cx="11419388" cy="3168352"/>
          </a:xfrm>
          <a:prstGeom prst="wedgeRoundRectCallout">
            <a:avLst>
              <a:gd name="adj1" fmla="val -20054"/>
              <a:gd name="adj2" fmla="val -69563"/>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marL="514350" indent="-514350">
              <a:buFont typeface="+mj-lt"/>
              <a:buAutoNum type="arabicPeriod" startAt="7"/>
            </a:pPr>
            <a:r>
              <a:rPr lang="vi-VN" sz="3200" dirty="0">
                <a:cs typeface="Arial" panose="020B0604020202020204" pitchFamily="34" charset="0"/>
              </a:rPr>
              <a:t>Có sẵn các mẫu biên bản: niêm phong, mở niêm phong, xử lý thí sinh, xử lý cán bộ</a:t>
            </a:r>
          </a:p>
          <a:p>
            <a:pPr marL="514350" indent="-514350">
              <a:buFont typeface="+mj-lt"/>
              <a:buAutoNum type="arabicPeriod" startAt="7"/>
            </a:pPr>
            <a:r>
              <a:rPr lang="vi-VN" sz="3200" dirty="0">
                <a:cs typeface="Arial" panose="020B0604020202020204" pitchFamily="34" charset="0"/>
              </a:rPr>
              <a:t>Danh sách cán bộ công an, y tế, phục vụ</a:t>
            </a:r>
          </a:p>
          <a:p>
            <a:pPr marL="514350" indent="-514350">
              <a:buFont typeface="+mj-lt"/>
              <a:buAutoNum type="arabicPeriod" startAt="7"/>
            </a:pPr>
            <a:r>
              <a:rPr lang="vi-VN" sz="3200" dirty="0">
                <a:latin typeface="Arial" panose="020B0604020202020204" pitchFamily="34" charset="0"/>
                <a:cs typeface="Arial" panose="020B0604020202020204" pitchFamily="34" charset="0"/>
              </a:rPr>
              <a:t>Có sẵn nhãn niêm phong và các loại văn phòng phẩm cần thiết khác</a:t>
            </a:r>
            <a:endParaRPr lang="en-US" sz="3200" dirty="0">
              <a:latin typeface="Arial" panose="020B0604020202020204" pitchFamily="34" charset="0"/>
              <a:cs typeface="Arial" panose="020B0604020202020204" pitchFamily="34" charset="0"/>
            </a:endParaRPr>
          </a:p>
        </p:txBody>
      </p:sp>
      <p:sp>
        <p:nvSpPr>
          <p:cNvPr id="9" name="Rounded Rectangle 8"/>
          <p:cNvSpPr/>
          <p:nvPr/>
        </p:nvSpPr>
        <p:spPr>
          <a:xfrm>
            <a:off x="191344" y="1047462"/>
            <a:ext cx="1368152"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latin typeface="Calibri" panose="020F0502020204030204" pitchFamily="34" charset="0"/>
                <a:cs typeface="Calibri" panose="020F0502020204030204" pitchFamily="34" charset="0"/>
              </a:rPr>
              <a:t>Khu vực thi</a:t>
            </a:r>
            <a:endParaRPr lang="en-US" sz="2800" b="1">
              <a:latin typeface="Calibri" panose="020F0502020204030204" pitchFamily="34" charset="0"/>
              <a:cs typeface="Calibri" panose="020F0502020204030204" pitchFamily="34" charset="0"/>
            </a:endParaRPr>
          </a:p>
        </p:txBody>
      </p:sp>
      <p:sp>
        <p:nvSpPr>
          <p:cNvPr id="12" name="Rounded Rectangle 11"/>
          <p:cNvSpPr/>
          <p:nvPr/>
        </p:nvSpPr>
        <p:spPr>
          <a:xfrm>
            <a:off x="4991279" y="1047462"/>
            <a:ext cx="1246007"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latin typeface="Calibri" panose="020F0502020204030204" pitchFamily="34" charset="0"/>
                <a:cs typeface="Calibri" panose="020F0502020204030204" pitchFamily="34" charset="0"/>
              </a:rPr>
              <a:t>Phòng chờ</a:t>
            </a:r>
            <a:endParaRPr lang="en-US" sz="2800" b="1">
              <a:latin typeface="Calibri" panose="020F0502020204030204" pitchFamily="34" charset="0"/>
              <a:cs typeface="Calibri" panose="020F0502020204030204" pitchFamily="34" charset="0"/>
            </a:endParaRPr>
          </a:p>
        </p:txBody>
      </p:sp>
      <p:sp>
        <p:nvSpPr>
          <p:cNvPr id="13" name="Rounded Rectangle 12"/>
          <p:cNvSpPr/>
          <p:nvPr/>
        </p:nvSpPr>
        <p:spPr>
          <a:xfrm>
            <a:off x="10293911" y="1047462"/>
            <a:ext cx="1728192"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latin typeface="Calibri" panose="020F0502020204030204" pitchFamily="34" charset="0"/>
                <a:cs typeface="Calibri" panose="020F0502020204030204" pitchFamily="34" charset="0"/>
              </a:rPr>
              <a:t>Bảng niêm yết phòng thi</a:t>
            </a:r>
            <a:endParaRPr lang="en-US" sz="2800" b="1">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9772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1/4. Kiểm tra cơ sở vật chất tại Điểm thi</a:t>
            </a:r>
            <a:endParaRPr lang="en-US"/>
          </a:p>
        </p:txBody>
      </p:sp>
      <p:sp>
        <p:nvSpPr>
          <p:cNvPr id="4" name="Rounded Rectangle 3"/>
          <p:cNvSpPr/>
          <p:nvPr/>
        </p:nvSpPr>
        <p:spPr>
          <a:xfrm>
            <a:off x="6351317" y="1047462"/>
            <a:ext cx="1986340"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cs typeface="Arial" panose="020B0604020202020204" pitchFamily="34" charset="0"/>
              </a:rPr>
              <a:t>Phòng bảo quản đề thi, bài thi</a:t>
            </a:r>
          </a:p>
        </p:txBody>
      </p:sp>
      <p:sp>
        <p:nvSpPr>
          <p:cNvPr id="5" name="Rounded Rectangle 4"/>
          <p:cNvSpPr/>
          <p:nvPr/>
        </p:nvSpPr>
        <p:spPr>
          <a:xfrm>
            <a:off x="3005040" y="1047462"/>
            <a:ext cx="1872208"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latin typeface="Calibri" panose="020F0502020204030204" pitchFamily="34" charset="0"/>
                <a:cs typeface="Calibri" panose="020F0502020204030204" pitchFamily="34" charset="0"/>
              </a:rPr>
              <a:t>Phòng làm việc của điểm thi</a:t>
            </a:r>
            <a:endParaRPr lang="en-US" sz="2800" b="1">
              <a:latin typeface="Calibri" panose="020F0502020204030204" pitchFamily="34" charset="0"/>
              <a:cs typeface="Calibri" panose="020F0502020204030204" pitchFamily="34" charset="0"/>
            </a:endParaRPr>
          </a:p>
        </p:txBody>
      </p:sp>
      <p:sp>
        <p:nvSpPr>
          <p:cNvPr id="6" name="Rounded Rectangle 5"/>
          <p:cNvSpPr/>
          <p:nvPr/>
        </p:nvSpPr>
        <p:spPr>
          <a:xfrm>
            <a:off x="1656458" y="1047462"/>
            <a:ext cx="1247900"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latin typeface="Calibri" panose="020F0502020204030204" pitchFamily="34" charset="0"/>
                <a:cs typeface="Calibri" panose="020F0502020204030204" pitchFamily="34" charset="0"/>
              </a:rPr>
              <a:t>Phòng thi</a:t>
            </a:r>
            <a:endParaRPr lang="en-US" sz="2800" b="1">
              <a:latin typeface="Calibri" panose="020F0502020204030204" pitchFamily="34" charset="0"/>
              <a:cs typeface="Calibri" panose="020F0502020204030204" pitchFamily="34" charset="0"/>
            </a:endParaRPr>
          </a:p>
        </p:txBody>
      </p:sp>
      <p:sp>
        <p:nvSpPr>
          <p:cNvPr id="7" name="Rounded Rectangle 6"/>
          <p:cNvSpPr/>
          <p:nvPr/>
        </p:nvSpPr>
        <p:spPr>
          <a:xfrm>
            <a:off x="8451688" y="1047462"/>
            <a:ext cx="1728192"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cs typeface="Arial" panose="020B0604020202020204" pitchFamily="34" charset="0"/>
              </a:rPr>
              <a:t>Phòng không sử dụng</a:t>
            </a:r>
          </a:p>
        </p:txBody>
      </p:sp>
      <p:sp>
        <p:nvSpPr>
          <p:cNvPr id="8" name="Rounded Rectangular Callout 7"/>
          <p:cNvSpPr/>
          <p:nvPr/>
        </p:nvSpPr>
        <p:spPr>
          <a:xfrm>
            <a:off x="365244" y="2996952"/>
            <a:ext cx="11419388" cy="3168352"/>
          </a:xfrm>
          <a:prstGeom prst="wedgeRoundRectCallout">
            <a:avLst>
              <a:gd name="adj1" fmla="val -6327"/>
              <a:gd name="adj2" fmla="val -68017"/>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marL="457200" indent="-457200">
              <a:buFont typeface="Arial" panose="020B0604020202020204" pitchFamily="34" charset="0"/>
              <a:buChar char="•"/>
            </a:pPr>
            <a:r>
              <a:rPr lang="vi-VN" sz="3200" dirty="0">
                <a:cs typeface="Arial" panose="020B0604020202020204" pitchFamily="34" charset="0"/>
              </a:rPr>
              <a:t>Phòng chờ vào: thí sinh chờ vào thi môn 2 hoặc/và 3</a:t>
            </a:r>
            <a:endParaRPr lang="en-US" sz="3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vi-VN" sz="3200" dirty="0">
                <a:cs typeface="Arial" panose="020B0604020202020204" pitchFamily="34" charset="0"/>
              </a:rPr>
              <a:t>Phòng chờ ra: thí sinh thi môn 1 hoặc/và 2 chờ xong môn 3 mới được ra về</a:t>
            </a:r>
          </a:p>
        </p:txBody>
      </p:sp>
      <p:sp>
        <p:nvSpPr>
          <p:cNvPr id="9" name="Rounded Rectangle 8"/>
          <p:cNvSpPr/>
          <p:nvPr/>
        </p:nvSpPr>
        <p:spPr>
          <a:xfrm>
            <a:off x="191344" y="1047462"/>
            <a:ext cx="1368152"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latin typeface="Calibri" panose="020F0502020204030204" pitchFamily="34" charset="0"/>
                <a:cs typeface="Calibri" panose="020F0502020204030204" pitchFamily="34" charset="0"/>
              </a:rPr>
              <a:t>Khu vực thi</a:t>
            </a:r>
            <a:endParaRPr lang="en-US" sz="2800" b="1">
              <a:latin typeface="Calibri" panose="020F0502020204030204" pitchFamily="34" charset="0"/>
              <a:cs typeface="Calibri" panose="020F0502020204030204" pitchFamily="34" charset="0"/>
            </a:endParaRPr>
          </a:p>
        </p:txBody>
      </p:sp>
      <p:sp>
        <p:nvSpPr>
          <p:cNvPr id="12" name="Rounded Rectangle 11"/>
          <p:cNvSpPr/>
          <p:nvPr/>
        </p:nvSpPr>
        <p:spPr>
          <a:xfrm>
            <a:off x="4991279" y="1047462"/>
            <a:ext cx="1246007"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latin typeface="Calibri" panose="020F0502020204030204" pitchFamily="34" charset="0"/>
                <a:cs typeface="Calibri" panose="020F0502020204030204" pitchFamily="34" charset="0"/>
              </a:rPr>
              <a:t>Phòng chờ</a:t>
            </a:r>
            <a:endParaRPr lang="en-US" sz="2800" b="1">
              <a:latin typeface="Calibri" panose="020F0502020204030204" pitchFamily="34" charset="0"/>
              <a:cs typeface="Calibri" panose="020F0502020204030204" pitchFamily="34" charset="0"/>
            </a:endParaRPr>
          </a:p>
        </p:txBody>
      </p:sp>
      <p:sp>
        <p:nvSpPr>
          <p:cNvPr id="13" name="Rounded Rectangle 12"/>
          <p:cNvSpPr/>
          <p:nvPr/>
        </p:nvSpPr>
        <p:spPr>
          <a:xfrm>
            <a:off x="10293911" y="1047462"/>
            <a:ext cx="1728192"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latin typeface="Calibri" panose="020F0502020204030204" pitchFamily="34" charset="0"/>
                <a:cs typeface="Calibri" panose="020F0502020204030204" pitchFamily="34" charset="0"/>
              </a:rPr>
              <a:t>Bảng niêm yết phòng thi</a:t>
            </a:r>
            <a:endParaRPr lang="en-US" sz="2800" b="1">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66980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1/4. Kiểm tra cơ sở vật chất tại Điểm thi</a:t>
            </a:r>
            <a:endParaRPr lang="en-US"/>
          </a:p>
        </p:txBody>
      </p:sp>
      <p:sp>
        <p:nvSpPr>
          <p:cNvPr id="4" name="Rounded Rectangle 3"/>
          <p:cNvSpPr/>
          <p:nvPr/>
        </p:nvSpPr>
        <p:spPr>
          <a:xfrm>
            <a:off x="6351317" y="1047462"/>
            <a:ext cx="1986340"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cs typeface="Arial" panose="020B0604020202020204" pitchFamily="34" charset="0"/>
              </a:rPr>
              <a:t>Phòng bảo quản đề thi, bài thi</a:t>
            </a:r>
          </a:p>
        </p:txBody>
      </p:sp>
      <p:sp>
        <p:nvSpPr>
          <p:cNvPr id="5" name="Rounded Rectangle 4"/>
          <p:cNvSpPr/>
          <p:nvPr/>
        </p:nvSpPr>
        <p:spPr>
          <a:xfrm>
            <a:off x="3005040" y="1047462"/>
            <a:ext cx="1872208"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latin typeface="Calibri" panose="020F0502020204030204" pitchFamily="34" charset="0"/>
                <a:cs typeface="Calibri" panose="020F0502020204030204" pitchFamily="34" charset="0"/>
              </a:rPr>
              <a:t>Phòng làm việc của điểm thi</a:t>
            </a:r>
            <a:endParaRPr lang="en-US" sz="2800" b="1">
              <a:latin typeface="Calibri" panose="020F0502020204030204" pitchFamily="34" charset="0"/>
              <a:cs typeface="Calibri" panose="020F0502020204030204" pitchFamily="34" charset="0"/>
            </a:endParaRPr>
          </a:p>
        </p:txBody>
      </p:sp>
      <p:sp>
        <p:nvSpPr>
          <p:cNvPr id="6" name="Rounded Rectangle 5"/>
          <p:cNvSpPr/>
          <p:nvPr/>
        </p:nvSpPr>
        <p:spPr>
          <a:xfrm>
            <a:off x="1656458" y="1047462"/>
            <a:ext cx="1247900"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latin typeface="Calibri" panose="020F0502020204030204" pitchFamily="34" charset="0"/>
                <a:cs typeface="Calibri" panose="020F0502020204030204" pitchFamily="34" charset="0"/>
              </a:rPr>
              <a:t>Phòng thi</a:t>
            </a:r>
            <a:endParaRPr lang="en-US" sz="2800" b="1">
              <a:latin typeface="Calibri" panose="020F0502020204030204" pitchFamily="34" charset="0"/>
              <a:cs typeface="Calibri" panose="020F0502020204030204" pitchFamily="34" charset="0"/>
            </a:endParaRPr>
          </a:p>
        </p:txBody>
      </p:sp>
      <p:sp>
        <p:nvSpPr>
          <p:cNvPr id="7" name="Rounded Rectangle 6"/>
          <p:cNvSpPr/>
          <p:nvPr/>
        </p:nvSpPr>
        <p:spPr>
          <a:xfrm>
            <a:off x="8451688" y="1047462"/>
            <a:ext cx="1728192"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cs typeface="Arial" panose="020B0604020202020204" pitchFamily="34" charset="0"/>
              </a:rPr>
              <a:t>Phòng</a:t>
            </a:r>
            <a:r>
              <a:rPr lang="en-US" sz="2800" b="1" dirty="0">
                <a:cs typeface="Arial" panose="020B0604020202020204" pitchFamily="34" charset="0"/>
              </a:rPr>
              <a:t> </a:t>
            </a:r>
            <a:r>
              <a:rPr lang="en-US" sz="2800" b="1" dirty="0" err="1">
                <a:cs typeface="Arial" panose="020B0604020202020204" pitchFamily="34" charset="0"/>
              </a:rPr>
              <a:t>không</a:t>
            </a:r>
            <a:r>
              <a:rPr lang="en-US" sz="2800" b="1" dirty="0">
                <a:cs typeface="Arial" panose="020B0604020202020204" pitchFamily="34" charset="0"/>
              </a:rPr>
              <a:t> </a:t>
            </a:r>
            <a:r>
              <a:rPr lang="en-US" sz="2800" b="1" dirty="0" err="1">
                <a:cs typeface="Arial" panose="020B0604020202020204" pitchFamily="34" charset="0"/>
              </a:rPr>
              <a:t>sử</a:t>
            </a:r>
            <a:r>
              <a:rPr lang="en-US" sz="2800" b="1" dirty="0">
                <a:cs typeface="Arial" panose="020B0604020202020204" pitchFamily="34" charset="0"/>
              </a:rPr>
              <a:t> </a:t>
            </a:r>
            <a:r>
              <a:rPr lang="en-US" sz="2800" b="1" dirty="0" err="1">
                <a:cs typeface="Arial" panose="020B0604020202020204" pitchFamily="34" charset="0"/>
              </a:rPr>
              <a:t>dụng</a:t>
            </a:r>
            <a:endParaRPr lang="en-US" sz="2800" b="1" dirty="0">
              <a:cs typeface="Arial" panose="020B0604020202020204" pitchFamily="34" charset="0"/>
            </a:endParaRPr>
          </a:p>
        </p:txBody>
      </p:sp>
      <p:sp>
        <p:nvSpPr>
          <p:cNvPr id="8" name="Rounded Rectangular Callout 7"/>
          <p:cNvSpPr/>
          <p:nvPr/>
        </p:nvSpPr>
        <p:spPr>
          <a:xfrm>
            <a:off x="365244" y="2996952"/>
            <a:ext cx="11419388" cy="3168352"/>
          </a:xfrm>
          <a:prstGeom prst="wedgeRoundRectCallout">
            <a:avLst>
              <a:gd name="adj1" fmla="val 11261"/>
              <a:gd name="adj2" fmla="val -70078"/>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marL="514350" indent="-514350">
              <a:buFont typeface="+mj-lt"/>
              <a:buAutoNum type="arabicPeriod"/>
            </a:pPr>
            <a:r>
              <a:rPr lang="vi-VN" sz="3200" dirty="0">
                <a:cs typeface="Arial" panose="020B0604020202020204" pitchFamily="34" charset="0"/>
              </a:rPr>
              <a:t>Đề thi và bài thi được bảo quản trong các tủ riêng biệt. </a:t>
            </a:r>
          </a:p>
          <a:p>
            <a:pPr marL="514350" indent="-514350">
              <a:buFont typeface="+mj-lt"/>
              <a:buAutoNum type="arabicPeriod"/>
            </a:pPr>
            <a:r>
              <a:rPr lang="vi-VN" sz="3200" dirty="0">
                <a:cs typeface="Arial" panose="020B0604020202020204" pitchFamily="34" charset="0"/>
              </a:rPr>
              <a:t>Tủ phải chắc chắn, được khoá và niêm phong (gồm chữ ký Trưởng Điểm thi, thư ký điểm thi và công an), chìa khóa do Trưởng Điểm thi giữ.</a:t>
            </a:r>
            <a:br>
              <a:rPr lang="vi-VN" sz="3200" dirty="0">
                <a:cs typeface="Arial" panose="020B0604020202020204" pitchFamily="34" charset="0"/>
              </a:rPr>
            </a:br>
            <a:r>
              <a:rPr lang="vi-VN" sz="3200" dirty="0">
                <a:cs typeface="Arial" panose="020B0604020202020204" pitchFamily="34" charset="0"/>
              </a:rPr>
              <a:t>(</a:t>
            </a:r>
            <a:r>
              <a:rPr lang="vi-VN" sz="3200" b="1" dirty="0">
                <a:cs typeface="Arial" panose="020B0604020202020204" pitchFamily="34" charset="0"/>
              </a:rPr>
              <a:t>Điều 19 Quy chế thi</a:t>
            </a:r>
            <a:r>
              <a:rPr lang="vi-VN" sz="3200" dirty="0">
                <a:cs typeface="Arial" panose="020B0604020202020204" pitchFamily="34" charset="0"/>
              </a:rPr>
              <a:t>)</a:t>
            </a:r>
          </a:p>
        </p:txBody>
      </p:sp>
      <p:sp>
        <p:nvSpPr>
          <p:cNvPr id="9" name="Rounded Rectangle 8"/>
          <p:cNvSpPr/>
          <p:nvPr/>
        </p:nvSpPr>
        <p:spPr>
          <a:xfrm>
            <a:off x="191344" y="1047462"/>
            <a:ext cx="1368152"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latin typeface="Calibri" panose="020F0502020204030204" pitchFamily="34" charset="0"/>
                <a:cs typeface="Calibri" panose="020F0502020204030204" pitchFamily="34" charset="0"/>
              </a:rPr>
              <a:t>Khu vực thi</a:t>
            </a:r>
            <a:endParaRPr lang="en-US" sz="2800" b="1">
              <a:latin typeface="Calibri" panose="020F0502020204030204" pitchFamily="34" charset="0"/>
              <a:cs typeface="Calibri" panose="020F0502020204030204" pitchFamily="34" charset="0"/>
            </a:endParaRPr>
          </a:p>
        </p:txBody>
      </p:sp>
      <p:sp>
        <p:nvSpPr>
          <p:cNvPr id="12" name="Rounded Rectangle 11"/>
          <p:cNvSpPr/>
          <p:nvPr/>
        </p:nvSpPr>
        <p:spPr>
          <a:xfrm>
            <a:off x="4991279" y="1047462"/>
            <a:ext cx="1246007"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latin typeface="Calibri" panose="020F0502020204030204" pitchFamily="34" charset="0"/>
                <a:cs typeface="Calibri" panose="020F0502020204030204" pitchFamily="34" charset="0"/>
              </a:rPr>
              <a:t>Phòng chờ</a:t>
            </a:r>
            <a:endParaRPr lang="en-US" sz="2800" b="1">
              <a:latin typeface="Calibri" panose="020F0502020204030204" pitchFamily="34" charset="0"/>
              <a:cs typeface="Calibri" panose="020F0502020204030204" pitchFamily="34" charset="0"/>
            </a:endParaRPr>
          </a:p>
        </p:txBody>
      </p:sp>
      <p:sp>
        <p:nvSpPr>
          <p:cNvPr id="13" name="Rounded Rectangle 12"/>
          <p:cNvSpPr/>
          <p:nvPr/>
        </p:nvSpPr>
        <p:spPr>
          <a:xfrm>
            <a:off x="10293911" y="1047462"/>
            <a:ext cx="1728192"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latin typeface="Calibri" panose="020F0502020204030204" pitchFamily="34" charset="0"/>
                <a:cs typeface="Calibri" panose="020F0502020204030204" pitchFamily="34" charset="0"/>
              </a:rPr>
              <a:t>Bảng niêm yết phòng thi</a:t>
            </a:r>
            <a:endParaRPr lang="en-US"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9749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1/4. Kiểm tra cơ sở vật chất tại Điểm thi</a:t>
            </a:r>
            <a:endParaRPr lang="en-US"/>
          </a:p>
        </p:txBody>
      </p:sp>
      <p:sp>
        <p:nvSpPr>
          <p:cNvPr id="4" name="Rounded Rectangle 3"/>
          <p:cNvSpPr/>
          <p:nvPr/>
        </p:nvSpPr>
        <p:spPr>
          <a:xfrm>
            <a:off x="6351317" y="1047462"/>
            <a:ext cx="1986340"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cs typeface="Arial" panose="020B0604020202020204" pitchFamily="34" charset="0"/>
              </a:rPr>
              <a:t>Phòng bảo quản đề thi, bài thi</a:t>
            </a:r>
          </a:p>
        </p:txBody>
      </p:sp>
      <p:sp>
        <p:nvSpPr>
          <p:cNvPr id="5" name="Rounded Rectangle 4"/>
          <p:cNvSpPr/>
          <p:nvPr/>
        </p:nvSpPr>
        <p:spPr>
          <a:xfrm>
            <a:off x="3005040" y="1047462"/>
            <a:ext cx="1872208"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latin typeface="Calibri" panose="020F0502020204030204" pitchFamily="34" charset="0"/>
                <a:cs typeface="Calibri" panose="020F0502020204030204" pitchFamily="34" charset="0"/>
              </a:rPr>
              <a:t>Phòng làm việc của điểm thi</a:t>
            </a:r>
            <a:endParaRPr lang="en-US" sz="2800" b="1">
              <a:latin typeface="Calibri" panose="020F0502020204030204" pitchFamily="34" charset="0"/>
              <a:cs typeface="Calibri" panose="020F0502020204030204" pitchFamily="34" charset="0"/>
            </a:endParaRPr>
          </a:p>
        </p:txBody>
      </p:sp>
      <p:sp>
        <p:nvSpPr>
          <p:cNvPr id="6" name="Rounded Rectangle 5"/>
          <p:cNvSpPr/>
          <p:nvPr/>
        </p:nvSpPr>
        <p:spPr>
          <a:xfrm>
            <a:off x="1656458" y="1047462"/>
            <a:ext cx="1247900"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latin typeface="Calibri" panose="020F0502020204030204" pitchFamily="34" charset="0"/>
                <a:cs typeface="Calibri" panose="020F0502020204030204" pitchFamily="34" charset="0"/>
              </a:rPr>
              <a:t>Phòng thi</a:t>
            </a:r>
            <a:endParaRPr lang="en-US" sz="2800" b="1">
              <a:latin typeface="Calibri" panose="020F0502020204030204" pitchFamily="34" charset="0"/>
              <a:cs typeface="Calibri" panose="020F0502020204030204" pitchFamily="34" charset="0"/>
            </a:endParaRPr>
          </a:p>
        </p:txBody>
      </p:sp>
      <p:sp>
        <p:nvSpPr>
          <p:cNvPr id="7" name="Rounded Rectangle 6"/>
          <p:cNvSpPr/>
          <p:nvPr/>
        </p:nvSpPr>
        <p:spPr>
          <a:xfrm>
            <a:off x="8451688" y="1047462"/>
            <a:ext cx="1728192"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cs typeface="Arial" panose="020B0604020202020204" pitchFamily="34" charset="0"/>
              </a:rPr>
              <a:t>Phòng không sử dụng</a:t>
            </a:r>
          </a:p>
        </p:txBody>
      </p:sp>
      <p:sp>
        <p:nvSpPr>
          <p:cNvPr id="8" name="Rounded Rectangular Callout 7"/>
          <p:cNvSpPr/>
          <p:nvPr/>
        </p:nvSpPr>
        <p:spPr>
          <a:xfrm>
            <a:off x="365244" y="2996952"/>
            <a:ext cx="11419388" cy="3168352"/>
          </a:xfrm>
          <a:prstGeom prst="wedgeRoundRectCallout">
            <a:avLst>
              <a:gd name="adj1" fmla="val 11261"/>
              <a:gd name="adj2" fmla="val -70078"/>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marL="514350" indent="-514350">
              <a:buFont typeface="+mj-lt"/>
              <a:buAutoNum type="arabicPeriod" startAt="3"/>
            </a:pPr>
            <a:r>
              <a:rPr lang="vi-VN" sz="3200">
                <a:cs typeface="Arial" panose="020B0604020202020204" pitchFamily="34" charset="0"/>
              </a:rPr>
              <a:t>Đảm bảo an toàn phòng chống cháy nổ</a:t>
            </a:r>
          </a:p>
          <a:p>
            <a:pPr marL="514350" indent="-514350">
              <a:buFont typeface="+mj-lt"/>
              <a:buAutoNum type="arabicPeriod" startAt="3"/>
            </a:pPr>
            <a:r>
              <a:rPr lang="vi-VN" sz="3200">
                <a:cs typeface="Arial" panose="020B0604020202020204" pitchFamily="34" charset="0"/>
              </a:rPr>
              <a:t>Có thùng để vận chuyển đề thi, bài thi</a:t>
            </a:r>
          </a:p>
          <a:p>
            <a:pPr marL="514350" indent="-514350">
              <a:buFont typeface="+mj-lt"/>
              <a:buAutoNum type="arabicPeriod" startAt="3"/>
            </a:pPr>
            <a:r>
              <a:rPr lang="vi-VN" sz="3200">
                <a:latin typeface="Arial" panose="020B0604020202020204" pitchFamily="34" charset="0"/>
                <a:cs typeface="Arial" panose="020B0604020202020204" pitchFamily="34" charset="0"/>
              </a:rPr>
              <a:t>Công an trực 24/24</a:t>
            </a:r>
          </a:p>
        </p:txBody>
      </p:sp>
      <p:sp>
        <p:nvSpPr>
          <p:cNvPr id="9" name="Rounded Rectangle 8"/>
          <p:cNvSpPr/>
          <p:nvPr/>
        </p:nvSpPr>
        <p:spPr>
          <a:xfrm>
            <a:off x="191344" y="1047462"/>
            <a:ext cx="1368152"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latin typeface="Calibri" panose="020F0502020204030204" pitchFamily="34" charset="0"/>
                <a:cs typeface="Calibri" panose="020F0502020204030204" pitchFamily="34" charset="0"/>
              </a:rPr>
              <a:t>Khu vực thi</a:t>
            </a:r>
            <a:endParaRPr lang="en-US" sz="2800" b="1">
              <a:latin typeface="Calibri" panose="020F0502020204030204" pitchFamily="34" charset="0"/>
              <a:cs typeface="Calibri" panose="020F0502020204030204" pitchFamily="34" charset="0"/>
            </a:endParaRPr>
          </a:p>
        </p:txBody>
      </p:sp>
      <p:sp>
        <p:nvSpPr>
          <p:cNvPr id="12" name="Rounded Rectangle 11"/>
          <p:cNvSpPr/>
          <p:nvPr/>
        </p:nvSpPr>
        <p:spPr>
          <a:xfrm>
            <a:off x="4991279" y="1047462"/>
            <a:ext cx="1246007"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latin typeface="Calibri" panose="020F0502020204030204" pitchFamily="34" charset="0"/>
                <a:cs typeface="Calibri" panose="020F0502020204030204" pitchFamily="34" charset="0"/>
              </a:rPr>
              <a:t>Phòng chờ</a:t>
            </a:r>
            <a:endParaRPr lang="en-US" sz="2800" b="1">
              <a:latin typeface="Calibri" panose="020F0502020204030204" pitchFamily="34" charset="0"/>
              <a:cs typeface="Calibri" panose="020F0502020204030204" pitchFamily="34" charset="0"/>
            </a:endParaRPr>
          </a:p>
        </p:txBody>
      </p:sp>
      <p:sp>
        <p:nvSpPr>
          <p:cNvPr id="13" name="Rounded Rectangle 12"/>
          <p:cNvSpPr/>
          <p:nvPr/>
        </p:nvSpPr>
        <p:spPr>
          <a:xfrm>
            <a:off x="10293911" y="1047462"/>
            <a:ext cx="1728192"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latin typeface="Calibri" panose="020F0502020204030204" pitchFamily="34" charset="0"/>
                <a:cs typeface="Calibri" panose="020F0502020204030204" pitchFamily="34" charset="0"/>
              </a:rPr>
              <a:t>Bảng niêm yết phòng thi</a:t>
            </a:r>
            <a:endParaRPr lang="en-US" sz="2800" b="1">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73315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1/4. Kiểm tra cơ sở vật chất tại Điểm thi</a:t>
            </a:r>
            <a:endParaRPr lang="en-US"/>
          </a:p>
        </p:txBody>
      </p:sp>
      <p:sp>
        <p:nvSpPr>
          <p:cNvPr id="4" name="Rounded Rectangle 3"/>
          <p:cNvSpPr/>
          <p:nvPr/>
        </p:nvSpPr>
        <p:spPr>
          <a:xfrm>
            <a:off x="6351317" y="1047462"/>
            <a:ext cx="1986340"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cs typeface="Arial" panose="020B0604020202020204" pitchFamily="34" charset="0"/>
              </a:rPr>
              <a:t>Phòng bảo quản đề thi, bài thi</a:t>
            </a:r>
          </a:p>
        </p:txBody>
      </p:sp>
      <p:sp>
        <p:nvSpPr>
          <p:cNvPr id="5" name="Rounded Rectangle 4"/>
          <p:cNvSpPr/>
          <p:nvPr/>
        </p:nvSpPr>
        <p:spPr>
          <a:xfrm>
            <a:off x="3005040" y="1047462"/>
            <a:ext cx="1872208"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latin typeface="Calibri" panose="020F0502020204030204" pitchFamily="34" charset="0"/>
                <a:cs typeface="Calibri" panose="020F0502020204030204" pitchFamily="34" charset="0"/>
              </a:rPr>
              <a:t>Phòng làm việc của điểm thi</a:t>
            </a:r>
            <a:endParaRPr lang="en-US" sz="2800" b="1">
              <a:latin typeface="Calibri" panose="020F0502020204030204" pitchFamily="34" charset="0"/>
              <a:cs typeface="Calibri" panose="020F0502020204030204" pitchFamily="34" charset="0"/>
            </a:endParaRPr>
          </a:p>
        </p:txBody>
      </p:sp>
      <p:sp>
        <p:nvSpPr>
          <p:cNvPr id="6" name="Rounded Rectangle 5"/>
          <p:cNvSpPr/>
          <p:nvPr/>
        </p:nvSpPr>
        <p:spPr>
          <a:xfrm>
            <a:off x="1656458" y="1047462"/>
            <a:ext cx="1247900"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latin typeface="Calibri" panose="020F0502020204030204" pitchFamily="34" charset="0"/>
                <a:cs typeface="Calibri" panose="020F0502020204030204" pitchFamily="34" charset="0"/>
              </a:rPr>
              <a:t>Phòng thi</a:t>
            </a:r>
            <a:endParaRPr lang="en-US" sz="2800" b="1">
              <a:latin typeface="Calibri" panose="020F0502020204030204" pitchFamily="34" charset="0"/>
              <a:cs typeface="Calibri" panose="020F0502020204030204" pitchFamily="34" charset="0"/>
            </a:endParaRPr>
          </a:p>
        </p:txBody>
      </p:sp>
      <p:sp>
        <p:nvSpPr>
          <p:cNvPr id="7" name="Rounded Rectangle 6"/>
          <p:cNvSpPr/>
          <p:nvPr/>
        </p:nvSpPr>
        <p:spPr>
          <a:xfrm>
            <a:off x="8451688" y="1047462"/>
            <a:ext cx="1728192"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cs typeface="Arial" panose="020B0604020202020204" pitchFamily="34" charset="0"/>
              </a:rPr>
              <a:t>Phòng không sử dụng</a:t>
            </a:r>
          </a:p>
        </p:txBody>
      </p:sp>
      <p:sp>
        <p:nvSpPr>
          <p:cNvPr id="8" name="Rounded Rectangular Callout 7"/>
          <p:cNvSpPr/>
          <p:nvPr/>
        </p:nvSpPr>
        <p:spPr>
          <a:xfrm>
            <a:off x="365244" y="2996952"/>
            <a:ext cx="11419388" cy="3168352"/>
          </a:xfrm>
          <a:prstGeom prst="wedgeRoundRectCallout">
            <a:avLst>
              <a:gd name="adj1" fmla="val 11261"/>
              <a:gd name="adj2" fmla="val -70078"/>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marL="514350" indent="-514350">
              <a:buFont typeface="+mj-lt"/>
              <a:buAutoNum type="arabicPeriod" startAt="6"/>
            </a:pPr>
            <a:r>
              <a:rPr lang="vi-VN" sz="3200">
                <a:cs typeface="Arial" panose="020B0604020202020204" pitchFamily="34" charset="0"/>
              </a:rPr>
              <a:t>Số lượng, vị trí camera phải bao quát được toàn bộ các vật dụng chứa đề thi, bài thi và các hành vi tác động đến vật dụng đó.</a:t>
            </a:r>
          </a:p>
          <a:p>
            <a:pPr marL="514350" indent="-514350">
              <a:buFont typeface="+mj-lt"/>
              <a:buAutoNum type="arabicPeriod" startAt="6"/>
            </a:pPr>
            <a:r>
              <a:rPr lang="vi-VN" sz="3200">
                <a:latin typeface="Arial" panose="020B0604020202020204" pitchFamily="34" charset="0"/>
                <a:cs typeface="Arial" panose="020B0604020202020204" pitchFamily="34" charset="0"/>
              </a:rPr>
              <a:t>Hệ thống camera không kết nối Internet, có UPS, dung lượng lưu trữ tối thiểu 7 ngày</a:t>
            </a:r>
            <a:endParaRPr lang="en-US" sz="3200">
              <a:latin typeface="Arial" panose="020B0604020202020204" pitchFamily="34" charset="0"/>
              <a:cs typeface="Arial" panose="020B0604020202020204" pitchFamily="34" charset="0"/>
            </a:endParaRPr>
          </a:p>
        </p:txBody>
      </p:sp>
      <p:sp>
        <p:nvSpPr>
          <p:cNvPr id="9" name="Rounded Rectangle 8"/>
          <p:cNvSpPr/>
          <p:nvPr/>
        </p:nvSpPr>
        <p:spPr>
          <a:xfrm>
            <a:off x="191344" y="1047462"/>
            <a:ext cx="1368152"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latin typeface="Calibri" panose="020F0502020204030204" pitchFamily="34" charset="0"/>
                <a:cs typeface="Calibri" panose="020F0502020204030204" pitchFamily="34" charset="0"/>
              </a:rPr>
              <a:t>Khu vực thi</a:t>
            </a:r>
            <a:endParaRPr lang="en-US" sz="2800" b="1">
              <a:latin typeface="Calibri" panose="020F0502020204030204" pitchFamily="34" charset="0"/>
              <a:cs typeface="Calibri" panose="020F0502020204030204" pitchFamily="34" charset="0"/>
            </a:endParaRPr>
          </a:p>
        </p:txBody>
      </p:sp>
      <p:sp>
        <p:nvSpPr>
          <p:cNvPr id="12" name="Rounded Rectangle 11"/>
          <p:cNvSpPr/>
          <p:nvPr/>
        </p:nvSpPr>
        <p:spPr>
          <a:xfrm>
            <a:off x="4991279" y="1047462"/>
            <a:ext cx="1246007"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latin typeface="Calibri" panose="020F0502020204030204" pitchFamily="34" charset="0"/>
                <a:cs typeface="Calibri" panose="020F0502020204030204" pitchFamily="34" charset="0"/>
              </a:rPr>
              <a:t>Phòng chờ</a:t>
            </a:r>
            <a:endParaRPr lang="en-US" sz="2800" b="1">
              <a:latin typeface="Calibri" panose="020F0502020204030204" pitchFamily="34" charset="0"/>
              <a:cs typeface="Calibri" panose="020F0502020204030204" pitchFamily="34" charset="0"/>
            </a:endParaRPr>
          </a:p>
        </p:txBody>
      </p:sp>
      <p:sp>
        <p:nvSpPr>
          <p:cNvPr id="13" name="Rounded Rectangle 12"/>
          <p:cNvSpPr/>
          <p:nvPr/>
        </p:nvSpPr>
        <p:spPr>
          <a:xfrm>
            <a:off x="10293911" y="1047462"/>
            <a:ext cx="1728192"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latin typeface="Calibri" panose="020F0502020204030204" pitchFamily="34" charset="0"/>
                <a:cs typeface="Calibri" panose="020F0502020204030204" pitchFamily="34" charset="0"/>
              </a:rPr>
              <a:t>Bảng niêm yết phòng thi</a:t>
            </a:r>
            <a:endParaRPr lang="en-US" sz="2800" b="1">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0241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1/4. Kiểm tra cơ sở vật chất tại Điểm thi</a:t>
            </a:r>
            <a:endParaRPr lang="en-US"/>
          </a:p>
        </p:txBody>
      </p:sp>
      <p:sp>
        <p:nvSpPr>
          <p:cNvPr id="4" name="Rounded Rectangle 3"/>
          <p:cNvSpPr/>
          <p:nvPr/>
        </p:nvSpPr>
        <p:spPr>
          <a:xfrm>
            <a:off x="6351317" y="1047462"/>
            <a:ext cx="1986340"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cs typeface="Arial" panose="020B0604020202020204" pitchFamily="34" charset="0"/>
              </a:rPr>
              <a:t>Phòng bảo quản đề thi, bài thi</a:t>
            </a:r>
          </a:p>
        </p:txBody>
      </p:sp>
      <p:sp>
        <p:nvSpPr>
          <p:cNvPr id="5" name="Rounded Rectangle 4"/>
          <p:cNvSpPr/>
          <p:nvPr/>
        </p:nvSpPr>
        <p:spPr>
          <a:xfrm>
            <a:off x="3005040" y="1047462"/>
            <a:ext cx="1872208"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latin typeface="Calibri" panose="020F0502020204030204" pitchFamily="34" charset="0"/>
                <a:cs typeface="Calibri" panose="020F0502020204030204" pitchFamily="34" charset="0"/>
              </a:rPr>
              <a:t>Phòng làm việc của điểm thi</a:t>
            </a:r>
            <a:endParaRPr lang="en-US" sz="2800" b="1">
              <a:latin typeface="Calibri" panose="020F0502020204030204" pitchFamily="34" charset="0"/>
              <a:cs typeface="Calibri" panose="020F0502020204030204" pitchFamily="34" charset="0"/>
            </a:endParaRPr>
          </a:p>
        </p:txBody>
      </p:sp>
      <p:sp>
        <p:nvSpPr>
          <p:cNvPr id="6" name="Rounded Rectangle 5"/>
          <p:cNvSpPr/>
          <p:nvPr/>
        </p:nvSpPr>
        <p:spPr>
          <a:xfrm>
            <a:off x="1656458" y="1047462"/>
            <a:ext cx="1247900"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latin typeface="Calibri" panose="020F0502020204030204" pitchFamily="34" charset="0"/>
                <a:cs typeface="Calibri" panose="020F0502020204030204" pitchFamily="34" charset="0"/>
              </a:rPr>
              <a:t>Phòng thi</a:t>
            </a:r>
            <a:endParaRPr lang="en-US" sz="2800" b="1">
              <a:latin typeface="Calibri" panose="020F0502020204030204" pitchFamily="34" charset="0"/>
              <a:cs typeface="Calibri" panose="020F0502020204030204" pitchFamily="34" charset="0"/>
            </a:endParaRPr>
          </a:p>
        </p:txBody>
      </p:sp>
      <p:sp>
        <p:nvSpPr>
          <p:cNvPr id="7" name="Rounded Rectangle 6"/>
          <p:cNvSpPr/>
          <p:nvPr/>
        </p:nvSpPr>
        <p:spPr>
          <a:xfrm>
            <a:off x="8451688" y="1047462"/>
            <a:ext cx="1728192"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cs typeface="Arial" panose="020B0604020202020204" pitchFamily="34" charset="0"/>
              </a:rPr>
              <a:t>Phòng không sử dụng</a:t>
            </a:r>
          </a:p>
        </p:txBody>
      </p:sp>
      <p:sp>
        <p:nvSpPr>
          <p:cNvPr id="8" name="Rounded Rectangular Callout 7"/>
          <p:cNvSpPr/>
          <p:nvPr/>
        </p:nvSpPr>
        <p:spPr>
          <a:xfrm>
            <a:off x="365244" y="2996952"/>
            <a:ext cx="11419388" cy="3168352"/>
          </a:xfrm>
          <a:prstGeom prst="wedgeRoundRectCallout">
            <a:avLst>
              <a:gd name="adj1" fmla="val 24845"/>
              <a:gd name="adj2" fmla="val -69047"/>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marL="514350" indent="-514350">
              <a:buFont typeface="Arial" panose="020B0604020202020204" pitchFamily="34" charset="0"/>
              <a:buChar char="•"/>
            </a:pPr>
            <a:r>
              <a:rPr lang="vi-VN" sz="3200">
                <a:cs typeface="Arial" panose="020B0604020202020204" pitchFamily="34" charset="0"/>
              </a:rPr>
              <a:t>Trước mỗi buổi thi, các phòng không sử dụng phải được khóa và niêm phong</a:t>
            </a:r>
            <a:endParaRPr lang="en-US" sz="3200">
              <a:latin typeface="Arial" panose="020B0604020202020204" pitchFamily="34" charset="0"/>
              <a:cs typeface="Arial" panose="020B0604020202020204" pitchFamily="34" charset="0"/>
            </a:endParaRPr>
          </a:p>
        </p:txBody>
      </p:sp>
      <p:sp>
        <p:nvSpPr>
          <p:cNvPr id="9" name="Rounded Rectangle 8"/>
          <p:cNvSpPr/>
          <p:nvPr/>
        </p:nvSpPr>
        <p:spPr>
          <a:xfrm>
            <a:off x="191344" y="1047462"/>
            <a:ext cx="1368152"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latin typeface="Calibri" panose="020F0502020204030204" pitchFamily="34" charset="0"/>
                <a:cs typeface="Calibri" panose="020F0502020204030204" pitchFamily="34" charset="0"/>
              </a:rPr>
              <a:t>Khu vực thi</a:t>
            </a:r>
            <a:endParaRPr lang="en-US" sz="2800" b="1">
              <a:latin typeface="Calibri" panose="020F0502020204030204" pitchFamily="34" charset="0"/>
              <a:cs typeface="Calibri" panose="020F0502020204030204" pitchFamily="34" charset="0"/>
            </a:endParaRPr>
          </a:p>
        </p:txBody>
      </p:sp>
      <p:sp>
        <p:nvSpPr>
          <p:cNvPr id="12" name="Rounded Rectangle 11"/>
          <p:cNvSpPr/>
          <p:nvPr/>
        </p:nvSpPr>
        <p:spPr>
          <a:xfrm>
            <a:off x="4991279" y="1047462"/>
            <a:ext cx="1246007"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latin typeface="Calibri" panose="020F0502020204030204" pitchFamily="34" charset="0"/>
                <a:cs typeface="Calibri" panose="020F0502020204030204" pitchFamily="34" charset="0"/>
              </a:rPr>
              <a:t>Phòng chờ</a:t>
            </a:r>
            <a:endParaRPr lang="en-US" sz="2800" b="1">
              <a:latin typeface="Calibri" panose="020F0502020204030204" pitchFamily="34" charset="0"/>
              <a:cs typeface="Calibri" panose="020F0502020204030204" pitchFamily="34" charset="0"/>
            </a:endParaRPr>
          </a:p>
        </p:txBody>
      </p:sp>
      <p:sp>
        <p:nvSpPr>
          <p:cNvPr id="13" name="Rounded Rectangle 12"/>
          <p:cNvSpPr/>
          <p:nvPr/>
        </p:nvSpPr>
        <p:spPr>
          <a:xfrm>
            <a:off x="10293911" y="1047462"/>
            <a:ext cx="1728192"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latin typeface="Calibri" panose="020F0502020204030204" pitchFamily="34" charset="0"/>
                <a:cs typeface="Calibri" panose="020F0502020204030204" pitchFamily="34" charset="0"/>
              </a:rPr>
              <a:t>Bảng niêm yết phòng thi</a:t>
            </a:r>
            <a:endParaRPr lang="en-US" sz="2800" b="1">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57094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1/4. Kiểm tra cơ sở vật chất tại Điểm thi</a:t>
            </a:r>
            <a:endParaRPr lang="en-US"/>
          </a:p>
        </p:txBody>
      </p:sp>
      <p:sp>
        <p:nvSpPr>
          <p:cNvPr id="4" name="Rounded Rectangle 3"/>
          <p:cNvSpPr/>
          <p:nvPr/>
        </p:nvSpPr>
        <p:spPr>
          <a:xfrm>
            <a:off x="6351317" y="1047462"/>
            <a:ext cx="1986340"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cs typeface="Arial" panose="020B0604020202020204" pitchFamily="34" charset="0"/>
              </a:rPr>
              <a:t>Phòng bảo quản đề thi, bài thi</a:t>
            </a:r>
          </a:p>
        </p:txBody>
      </p:sp>
      <p:sp>
        <p:nvSpPr>
          <p:cNvPr id="5" name="Rounded Rectangle 4"/>
          <p:cNvSpPr/>
          <p:nvPr/>
        </p:nvSpPr>
        <p:spPr>
          <a:xfrm>
            <a:off x="3005040" y="1047462"/>
            <a:ext cx="1872208"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latin typeface="Calibri" panose="020F0502020204030204" pitchFamily="34" charset="0"/>
                <a:cs typeface="Calibri" panose="020F0502020204030204" pitchFamily="34" charset="0"/>
              </a:rPr>
              <a:t>Phòng làm việc của điểm thi</a:t>
            </a:r>
            <a:endParaRPr lang="en-US" sz="2800" b="1">
              <a:latin typeface="Calibri" panose="020F0502020204030204" pitchFamily="34" charset="0"/>
              <a:cs typeface="Calibri" panose="020F0502020204030204" pitchFamily="34" charset="0"/>
            </a:endParaRPr>
          </a:p>
        </p:txBody>
      </p:sp>
      <p:sp>
        <p:nvSpPr>
          <p:cNvPr id="6" name="Rounded Rectangle 5"/>
          <p:cNvSpPr/>
          <p:nvPr/>
        </p:nvSpPr>
        <p:spPr>
          <a:xfrm>
            <a:off x="1656458" y="1047462"/>
            <a:ext cx="1247900"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latin typeface="Calibri" panose="020F0502020204030204" pitchFamily="34" charset="0"/>
                <a:cs typeface="Calibri" panose="020F0502020204030204" pitchFamily="34" charset="0"/>
              </a:rPr>
              <a:t>Phòng thi</a:t>
            </a:r>
            <a:endParaRPr lang="en-US" sz="2800" b="1">
              <a:latin typeface="Calibri" panose="020F0502020204030204" pitchFamily="34" charset="0"/>
              <a:cs typeface="Calibri" panose="020F0502020204030204" pitchFamily="34" charset="0"/>
            </a:endParaRPr>
          </a:p>
        </p:txBody>
      </p:sp>
      <p:sp>
        <p:nvSpPr>
          <p:cNvPr id="7" name="Rounded Rectangle 6"/>
          <p:cNvSpPr/>
          <p:nvPr/>
        </p:nvSpPr>
        <p:spPr>
          <a:xfrm>
            <a:off x="8451688" y="1047462"/>
            <a:ext cx="1728192"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cs typeface="Arial" panose="020B0604020202020204" pitchFamily="34" charset="0"/>
              </a:rPr>
              <a:t>Phòng không sử dụng</a:t>
            </a:r>
          </a:p>
        </p:txBody>
      </p:sp>
      <p:sp>
        <p:nvSpPr>
          <p:cNvPr id="8" name="Rounded Rectangular Callout 7"/>
          <p:cNvSpPr/>
          <p:nvPr/>
        </p:nvSpPr>
        <p:spPr>
          <a:xfrm>
            <a:off x="365244" y="2996952"/>
            <a:ext cx="11419388" cy="3168352"/>
          </a:xfrm>
          <a:prstGeom prst="wedgeRoundRectCallout">
            <a:avLst>
              <a:gd name="adj1" fmla="val 44006"/>
              <a:gd name="adj2" fmla="val -70078"/>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marL="514350" indent="-514350">
              <a:buFont typeface="Arial" panose="020B0604020202020204" pitchFamily="34" charset="0"/>
              <a:buChar char="•"/>
            </a:pPr>
            <a:r>
              <a:rPr lang="vi-VN" sz="3200">
                <a:cs typeface="Arial" panose="020B0604020202020204" pitchFamily="34" charset="0"/>
              </a:rPr>
              <a:t>Trách nhiệm của thí sinh theo Điều 14 Quy chế thi</a:t>
            </a:r>
          </a:p>
          <a:p>
            <a:pPr marL="514350" indent="-514350">
              <a:buFont typeface="Arial" panose="020B0604020202020204" pitchFamily="34" charset="0"/>
              <a:buChar char="•"/>
            </a:pPr>
            <a:r>
              <a:rPr lang="vi-VN" sz="3200">
                <a:cs typeface="Arial" panose="020B0604020202020204" pitchFamily="34" charset="0"/>
              </a:rPr>
              <a:t>Danh sách thí sinh trong phòng thi của từng buổi thi</a:t>
            </a:r>
            <a:endParaRPr lang="en-US" sz="3200">
              <a:latin typeface="Arial" panose="020B0604020202020204" pitchFamily="34" charset="0"/>
              <a:cs typeface="Arial" panose="020B0604020202020204" pitchFamily="34" charset="0"/>
            </a:endParaRPr>
          </a:p>
        </p:txBody>
      </p:sp>
      <p:sp>
        <p:nvSpPr>
          <p:cNvPr id="9" name="Rounded Rectangle 8"/>
          <p:cNvSpPr/>
          <p:nvPr/>
        </p:nvSpPr>
        <p:spPr>
          <a:xfrm>
            <a:off x="191344" y="1047462"/>
            <a:ext cx="1368152"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latin typeface="Calibri" panose="020F0502020204030204" pitchFamily="34" charset="0"/>
                <a:cs typeface="Calibri" panose="020F0502020204030204" pitchFamily="34" charset="0"/>
              </a:rPr>
              <a:t>Khu vực thi</a:t>
            </a:r>
            <a:endParaRPr lang="en-US" sz="2800" b="1">
              <a:latin typeface="Calibri" panose="020F0502020204030204" pitchFamily="34" charset="0"/>
              <a:cs typeface="Calibri" panose="020F0502020204030204" pitchFamily="34" charset="0"/>
            </a:endParaRPr>
          </a:p>
        </p:txBody>
      </p:sp>
      <p:sp>
        <p:nvSpPr>
          <p:cNvPr id="12" name="Rounded Rectangle 11"/>
          <p:cNvSpPr/>
          <p:nvPr/>
        </p:nvSpPr>
        <p:spPr>
          <a:xfrm>
            <a:off x="4991279" y="1047462"/>
            <a:ext cx="1246007"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latin typeface="Calibri" panose="020F0502020204030204" pitchFamily="34" charset="0"/>
                <a:cs typeface="Calibri" panose="020F0502020204030204" pitchFamily="34" charset="0"/>
              </a:rPr>
              <a:t>Phòng chờ</a:t>
            </a:r>
            <a:endParaRPr lang="en-US" sz="2800" b="1">
              <a:latin typeface="Calibri" panose="020F0502020204030204" pitchFamily="34" charset="0"/>
              <a:cs typeface="Calibri" panose="020F0502020204030204" pitchFamily="34" charset="0"/>
            </a:endParaRPr>
          </a:p>
        </p:txBody>
      </p:sp>
      <p:sp>
        <p:nvSpPr>
          <p:cNvPr id="13" name="Rounded Rectangle 12"/>
          <p:cNvSpPr/>
          <p:nvPr/>
        </p:nvSpPr>
        <p:spPr>
          <a:xfrm>
            <a:off x="10293911" y="1047462"/>
            <a:ext cx="1728192"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latin typeface="Calibri" panose="020F0502020204030204" pitchFamily="34" charset="0"/>
                <a:cs typeface="Calibri" panose="020F0502020204030204" pitchFamily="34" charset="0"/>
              </a:rPr>
              <a:t>Bảng niêm yết phòng thi</a:t>
            </a:r>
            <a:endParaRPr lang="en-US" sz="2800" b="1">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7493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2/4. Kiểm tra Trưởng điểm thi</a:t>
            </a:r>
            <a:endParaRPr lang="en-US"/>
          </a:p>
        </p:txBody>
      </p:sp>
      <p:sp>
        <p:nvSpPr>
          <p:cNvPr id="8" name="Rounded Rectangular Callout 7"/>
          <p:cNvSpPr/>
          <p:nvPr/>
        </p:nvSpPr>
        <p:spPr>
          <a:xfrm>
            <a:off x="365244" y="2996952"/>
            <a:ext cx="11419388" cy="3168352"/>
          </a:xfrm>
          <a:prstGeom prst="wedgeRoundRectCallout">
            <a:avLst>
              <a:gd name="adj1" fmla="val -35558"/>
              <a:gd name="adj2" fmla="val -68974"/>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marL="457200" indent="-457200">
              <a:buFont typeface="Arial" panose="020B0604020202020204" pitchFamily="34" charset="0"/>
              <a:buChar char="•"/>
            </a:pPr>
            <a:r>
              <a:rPr lang="vi-VN" sz="3200"/>
              <a:t>01 bản gốc + 02 bản sao được niêm phong trong 3 phong bì riêng biệt</a:t>
            </a:r>
          </a:p>
          <a:p>
            <a:pPr marL="457200" indent="-457200">
              <a:buFont typeface="Arial" panose="020B0604020202020204" pitchFamily="34" charset="0"/>
              <a:buChar char="•"/>
            </a:pPr>
            <a:r>
              <a:rPr lang="vi-VN" sz="3200"/>
              <a:t>Phân công người bảo quản</a:t>
            </a:r>
            <a:endParaRPr lang="en-US" sz="3200"/>
          </a:p>
        </p:txBody>
      </p:sp>
      <p:sp>
        <p:nvSpPr>
          <p:cNvPr id="18" name="Rounded Rectangle 17"/>
          <p:cNvSpPr/>
          <p:nvPr/>
        </p:nvSpPr>
        <p:spPr>
          <a:xfrm>
            <a:off x="2719936" y="1047462"/>
            <a:ext cx="2588757" cy="1296144"/>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vi-VN" sz="2800" b="1">
                <a:latin typeface="Calibri" panose="020F0502020204030204" pitchFamily="34" charset="0"/>
                <a:cs typeface="Calibri" panose="020F0502020204030204" pitchFamily="34" charset="0"/>
              </a:rPr>
              <a:t>Bắt thăm phân công nhiệm vụ</a:t>
            </a:r>
            <a:endParaRPr lang="en-US" sz="2800" b="1">
              <a:latin typeface="Calibri" panose="020F0502020204030204" pitchFamily="34" charset="0"/>
              <a:cs typeface="Calibri" panose="020F0502020204030204" pitchFamily="34" charset="0"/>
            </a:endParaRPr>
          </a:p>
        </p:txBody>
      </p:sp>
      <p:sp>
        <p:nvSpPr>
          <p:cNvPr id="19" name="Rounded Rectangle 18"/>
          <p:cNvSpPr/>
          <p:nvPr/>
        </p:nvSpPr>
        <p:spPr>
          <a:xfrm>
            <a:off x="335360" y="1047462"/>
            <a:ext cx="2160240" cy="1296144"/>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vi-VN" sz="2800" b="1">
                <a:latin typeface="Calibri" panose="020F0502020204030204" pitchFamily="34" charset="0"/>
                <a:cs typeface="Calibri" panose="020F0502020204030204" pitchFamily="34" charset="0"/>
              </a:rPr>
              <a:t>Đăng ký mẫu chữ ký</a:t>
            </a:r>
            <a:endParaRPr lang="en-US" sz="2800" b="1">
              <a:latin typeface="Calibri" panose="020F0502020204030204" pitchFamily="34" charset="0"/>
              <a:cs typeface="Calibri" panose="020F0502020204030204" pitchFamily="34" charset="0"/>
            </a:endParaRPr>
          </a:p>
        </p:txBody>
      </p:sp>
      <p:sp>
        <p:nvSpPr>
          <p:cNvPr id="20" name="Rounded Rectangle 19"/>
          <p:cNvSpPr/>
          <p:nvPr/>
        </p:nvSpPr>
        <p:spPr>
          <a:xfrm>
            <a:off x="9694400" y="1047462"/>
            <a:ext cx="2090231" cy="1296144"/>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vi-VN" sz="2800" b="1">
                <a:latin typeface="Calibri" panose="020F0502020204030204" pitchFamily="34" charset="0"/>
                <a:cs typeface="Calibri" panose="020F0502020204030204" pitchFamily="34" charset="0"/>
              </a:rPr>
              <a:t>Các nội dung khác</a:t>
            </a:r>
            <a:endParaRPr lang="en-US" sz="2800" b="1">
              <a:latin typeface="Calibri" panose="020F0502020204030204" pitchFamily="34" charset="0"/>
              <a:cs typeface="Calibri" panose="020F0502020204030204" pitchFamily="34" charset="0"/>
            </a:endParaRPr>
          </a:p>
        </p:txBody>
      </p:sp>
      <p:sp>
        <p:nvSpPr>
          <p:cNvPr id="21" name="Rounded Rectangle 20"/>
          <p:cNvSpPr/>
          <p:nvPr/>
        </p:nvSpPr>
        <p:spPr>
          <a:xfrm>
            <a:off x="5533028" y="1047462"/>
            <a:ext cx="3939035" cy="1296144"/>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vi-VN" sz="2800" b="1" dirty="0">
                <a:latin typeface="Calibri" panose="020F0502020204030204" pitchFamily="34" charset="0"/>
                <a:cs typeface="Calibri" panose="020F0502020204030204" pitchFamily="34" charset="0"/>
              </a:rPr>
              <a:t>Bắt thăm đánh SBD, phát đề</a:t>
            </a:r>
            <a:endParaRPr lang="en-US"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81089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22FCB-2F0B-416B-87F3-5D4EB0A6F47B}"/>
              </a:ext>
            </a:extLst>
          </p:cNvPr>
          <p:cNvSpPr>
            <a:spLocks noGrp="1"/>
          </p:cNvSpPr>
          <p:nvPr>
            <p:ph type="title"/>
          </p:nvPr>
        </p:nvSpPr>
        <p:spPr/>
        <p:txBody>
          <a:bodyPr/>
          <a:lstStyle/>
          <a:p>
            <a:r>
              <a:rPr lang="vi-VN" dirty="0"/>
              <a:t>THANH TRA vs. KIỂM TRA</a:t>
            </a:r>
            <a:endParaRPr lang="en-US" dirty="0"/>
          </a:p>
        </p:txBody>
      </p:sp>
      <p:sp>
        <p:nvSpPr>
          <p:cNvPr id="3" name="Content Placeholder 2">
            <a:extLst>
              <a:ext uri="{FF2B5EF4-FFF2-40B4-BE49-F238E27FC236}">
                <a16:creationId xmlns:a16="http://schemas.microsoft.com/office/drawing/2014/main" id="{4BCB6A3F-335C-4C10-8242-9703D7A868AB}"/>
              </a:ext>
            </a:extLst>
          </p:cNvPr>
          <p:cNvSpPr>
            <a:spLocks noGrp="1"/>
          </p:cNvSpPr>
          <p:nvPr>
            <p:ph idx="1"/>
          </p:nvPr>
        </p:nvSpPr>
        <p:spPr/>
        <p:txBody>
          <a:bodyPr/>
          <a:lstStyle/>
          <a:p>
            <a:r>
              <a:rPr lang="vi-VN" b="1" dirty="0">
                <a:sym typeface="Wingdings" panose="05000000000000000000" pitchFamily="2" charset="2"/>
              </a:rPr>
              <a:t>Thanh tra</a:t>
            </a:r>
            <a:r>
              <a:rPr lang="vi-VN" dirty="0">
                <a:sym typeface="Wingdings" panose="05000000000000000000" pitchFamily="2" charset="2"/>
              </a:rPr>
              <a:t>: Là hoạt động </a:t>
            </a:r>
            <a:r>
              <a:rPr lang="vi-VN" dirty="0">
                <a:solidFill>
                  <a:srgbClr val="00FF00"/>
                </a:solidFill>
                <a:sym typeface="Wingdings" panose="05000000000000000000" pitchFamily="2" charset="2"/>
              </a:rPr>
              <a:t>xem xét, đánh giá</a:t>
            </a:r>
            <a:r>
              <a:rPr lang="vi-VN" dirty="0">
                <a:sym typeface="Wingdings" panose="05000000000000000000" pitchFamily="2" charset="2"/>
              </a:rPr>
              <a:t>, </a:t>
            </a:r>
            <a:r>
              <a:rPr lang="vi-VN" dirty="0">
                <a:solidFill>
                  <a:srgbClr val="FF00FF"/>
                </a:solidFill>
                <a:sym typeface="Wingdings" panose="05000000000000000000" pitchFamily="2" charset="2"/>
              </a:rPr>
              <a:t>xử lý theo </a:t>
            </a:r>
            <a:r>
              <a:rPr lang="vi-VN" dirty="0">
                <a:sym typeface="Wingdings" panose="05000000000000000000" pitchFamily="2" charset="2"/>
              </a:rPr>
              <a:t>trình tự, thủ tục do pháp luật quy định đối với việc thực hiện chính sách, pháp luật, nhiệm vụ, quyền hạn, nội quy, quy định về tiêu chuẩn, quy tắc  hoạt chuyên môn của cơ quan, tổ chức, cá nhân</a:t>
            </a:r>
          </a:p>
          <a:p>
            <a:r>
              <a:rPr lang="vi-VN" b="1" dirty="0">
                <a:sym typeface="Wingdings" panose="05000000000000000000" pitchFamily="2" charset="2"/>
              </a:rPr>
              <a:t>Kiểm tra</a:t>
            </a:r>
            <a:r>
              <a:rPr lang="vi-VN" dirty="0">
                <a:sym typeface="Wingdings" panose="05000000000000000000" pitchFamily="2" charset="2"/>
              </a:rPr>
              <a:t>: Là quá trình </a:t>
            </a:r>
            <a:r>
              <a:rPr lang="vi-VN" dirty="0">
                <a:solidFill>
                  <a:srgbClr val="00FF00"/>
                </a:solidFill>
                <a:sym typeface="Wingdings" panose="05000000000000000000" pitchFamily="2" charset="2"/>
              </a:rPr>
              <a:t>xem xét </a:t>
            </a:r>
            <a:r>
              <a:rPr lang="vi-VN" dirty="0">
                <a:sym typeface="Wingdings" panose="05000000000000000000" pitchFamily="2" charset="2"/>
              </a:rPr>
              <a:t>thực tế, </a:t>
            </a:r>
            <a:r>
              <a:rPr lang="vi-VN" dirty="0">
                <a:solidFill>
                  <a:srgbClr val="00FF00"/>
                </a:solidFill>
                <a:sym typeface="Wingdings" panose="05000000000000000000" pitchFamily="2" charset="2"/>
              </a:rPr>
              <a:t>đánh giá </a:t>
            </a:r>
            <a:r>
              <a:rPr lang="vi-VN" dirty="0">
                <a:sym typeface="Wingdings" panose="05000000000000000000" pitchFamily="2" charset="2"/>
              </a:rPr>
              <a:t>thực trạng so với mục tiêu, kế hoạch nhằm phát hiện các mặt tích cực, sai lệch, vi phạm để đưa ra các quyết định điều chỉnh kịp thời</a:t>
            </a:r>
            <a:endParaRPr lang="en-US" dirty="0"/>
          </a:p>
        </p:txBody>
      </p:sp>
    </p:spTree>
    <p:extLst>
      <p:ext uri="{BB962C8B-B14F-4D97-AF65-F5344CB8AC3E}">
        <p14:creationId xmlns:p14="http://schemas.microsoft.com/office/powerpoint/2010/main" val="6745246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2/4. Kiểm tra Trưởng điểm thi</a:t>
            </a:r>
            <a:endParaRPr lang="en-US"/>
          </a:p>
        </p:txBody>
      </p:sp>
      <p:sp>
        <p:nvSpPr>
          <p:cNvPr id="8" name="Rounded Rectangular Callout 7"/>
          <p:cNvSpPr/>
          <p:nvPr/>
        </p:nvSpPr>
        <p:spPr>
          <a:xfrm>
            <a:off x="365244" y="2996952"/>
            <a:ext cx="11419388" cy="3168352"/>
          </a:xfrm>
          <a:prstGeom prst="wedgeRoundRectCallout">
            <a:avLst>
              <a:gd name="adj1" fmla="val -19400"/>
              <a:gd name="adj2" fmla="val -69490"/>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marL="457200" indent="-457200">
              <a:buFont typeface="Arial" panose="020B0604020202020204" pitchFamily="34" charset="0"/>
              <a:buChar char="•"/>
            </a:pPr>
            <a:r>
              <a:rPr lang="vi-VN" sz="3200" dirty="0">
                <a:cs typeface="Calibri" panose="020F0502020204030204" pitchFamily="34" charset="0"/>
              </a:rPr>
              <a:t>Trước mỗi buổi thi, phải tổ chức cho CBCT và cán bộ giám sát phòng thi bắt thăm phân công nhiệm vụ coi thi </a:t>
            </a:r>
          </a:p>
          <a:p>
            <a:pPr marL="457200" indent="-457200">
              <a:buFont typeface="Arial" panose="020B0604020202020204" pitchFamily="34" charset="0"/>
              <a:buChar char="•"/>
            </a:pPr>
            <a:r>
              <a:rPr lang="vi-VN" sz="3200" dirty="0">
                <a:cs typeface="Calibri" panose="020F0502020204030204" pitchFamily="34" charset="0"/>
              </a:rPr>
              <a:t>Nguyên tắc: một CBCT không coi thi quá một lần tại một phòng thi trong kỳ thi</a:t>
            </a:r>
          </a:p>
        </p:txBody>
      </p:sp>
      <p:sp>
        <p:nvSpPr>
          <p:cNvPr id="14" name="Rounded Rectangle 13"/>
          <p:cNvSpPr/>
          <p:nvPr/>
        </p:nvSpPr>
        <p:spPr>
          <a:xfrm>
            <a:off x="2719936" y="1047462"/>
            <a:ext cx="2588757" cy="1296144"/>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vi-VN" sz="2800" b="1">
                <a:latin typeface="Calibri" panose="020F0502020204030204" pitchFamily="34" charset="0"/>
                <a:cs typeface="Calibri" panose="020F0502020204030204" pitchFamily="34" charset="0"/>
              </a:rPr>
              <a:t>Bắt thăm phân công nhiệm vụ</a:t>
            </a:r>
            <a:endParaRPr lang="en-US" sz="2800" b="1">
              <a:latin typeface="Calibri" panose="020F0502020204030204" pitchFamily="34" charset="0"/>
              <a:cs typeface="Calibri" panose="020F0502020204030204" pitchFamily="34" charset="0"/>
            </a:endParaRPr>
          </a:p>
        </p:txBody>
      </p:sp>
      <p:sp>
        <p:nvSpPr>
          <p:cNvPr id="15" name="Rounded Rectangle 14"/>
          <p:cNvSpPr/>
          <p:nvPr/>
        </p:nvSpPr>
        <p:spPr>
          <a:xfrm>
            <a:off x="335360" y="1047462"/>
            <a:ext cx="2160240" cy="1296144"/>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vi-VN" sz="2800" b="1">
                <a:latin typeface="Calibri" panose="020F0502020204030204" pitchFamily="34" charset="0"/>
                <a:cs typeface="Calibri" panose="020F0502020204030204" pitchFamily="34" charset="0"/>
              </a:rPr>
              <a:t>Đăng ký mẫu chữ ký</a:t>
            </a:r>
            <a:endParaRPr lang="en-US" sz="2800" b="1">
              <a:latin typeface="Calibri" panose="020F0502020204030204" pitchFamily="34" charset="0"/>
              <a:cs typeface="Calibri" panose="020F0502020204030204" pitchFamily="34" charset="0"/>
            </a:endParaRPr>
          </a:p>
        </p:txBody>
      </p:sp>
      <p:sp>
        <p:nvSpPr>
          <p:cNvPr id="16" name="Rounded Rectangle 15"/>
          <p:cNvSpPr/>
          <p:nvPr/>
        </p:nvSpPr>
        <p:spPr>
          <a:xfrm>
            <a:off x="9694400" y="1047462"/>
            <a:ext cx="2090231" cy="1296144"/>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vi-VN" sz="2800" b="1">
                <a:latin typeface="Calibri" panose="020F0502020204030204" pitchFamily="34" charset="0"/>
                <a:cs typeface="Calibri" panose="020F0502020204030204" pitchFamily="34" charset="0"/>
              </a:rPr>
              <a:t>Các nội dung khác</a:t>
            </a:r>
            <a:endParaRPr lang="en-US" sz="2800" b="1">
              <a:latin typeface="Calibri" panose="020F0502020204030204" pitchFamily="34" charset="0"/>
              <a:cs typeface="Calibri" panose="020F0502020204030204" pitchFamily="34" charset="0"/>
            </a:endParaRPr>
          </a:p>
        </p:txBody>
      </p:sp>
      <p:sp>
        <p:nvSpPr>
          <p:cNvPr id="9" name="Rounded Rectangle 20">
            <a:extLst>
              <a:ext uri="{FF2B5EF4-FFF2-40B4-BE49-F238E27FC236}">
                <a16:creationId xmlns:a16="http://schemas.microsoft.com/office/drawing/2014/main" id="{75C49D75-8993-4C54-BF39-49A11017858C}"/>
              </a:ext>
            </a:extLst>
          </p:cNvPr>
          <p:cNvSpPr/>
          <p:nvPr/>
        </p:nvSpPr>
        <p:spPr>
          <a:xfrm>
            <a:off x="5533028" y="1047462"/>
            <a:ext cx="3939035" cy="1296144"/>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vi-VN" sz="2800" b="1" dirty="0">
                <a:latin typeface="Calibri" panose="020F0502020204030204" pitchFamily="34" charset="0"/>
                <a:cs typeface="Calibri" panose="020F0502020204030204" pitchFamily="34" charset="0"/>
              </a:rPr>
              <a:t>Bắt thăm đánh SBD, phát đề</a:t>
            </a:r>
            <a:endParaRPr lang="en-US"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5908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2/4. Kiểm tra Trưởng điểm thi</a:t>
            </a:r>
            <a:endParaRPr lang="en-US"/>
          </a:p>
        </p:txBody>
      </p:sp>
      <p:sp>
        <p:nvSpPr>
          <p:cNvPr id="5" name="Rounded Rectangle 4"/>
          <p:cNvSpPr/>
          <p:nvPr/>
        </p:nvSpPr>
        <p:spPr>
          <a:xfrm>
            <a:off x="2719936" y="1047462"/>
            <a:ext cx="2588757" cy="1296144"/>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vi-VN" sz="2800" b="1">
                <a:latin typeface="Calibri" panose="020F0502020204030204" pitchFamily="34" charset="0"/>
                <a:cs typeface="Calibri" panose="020F0502020204030204" pitchFamily="34" charset="0"/>
              </a:rPr>
              <a:t>Bắt thăm phân công nhiệm vụ</a:t>
            </a:r>
            <a:endParaRPr lang="en-US" sz="2800" b="1">
              <a:latin typeface="Calibri" panose="020F0502020204030204" pitchFamily="34" charset="0"/>
              <a:cs typeface="Calibri" panose="020F0502020204030204" pitchFamily="34" charset="0"/>
            </a:endParaRPr>
          </a:p>
        </p:txBody>
      </p:sp>
      <p:sp>
        <p:nvSpPr>
          <p:cNvPr id="6" name="Rounded Rectangle 5"/>
          <p:cNvSpPr/>
          <p:nvPr/>
        </p:nvSpPr>
        <p:spPr>
          <a:xfrm>
            <a:off x="335360" y="1047462"/>
            <a:ext cx="2160240" cy="1296144"/>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vi-VN" sz="2800" b="1">
                <a:latin typeface="Calibri" panose="020F0502020204030204" pitchFamily="34" charset="0"/>
                <a:cs typeface="Calibri" panose="020F0502020204030204" pitchFamily="34" charset="0"/>
              </a:rPr>
              <a:t>Đăng ký mẫu chữ ký</a:t>
            </a:r>
            <a:endParaRPr lang="en-US" sz="2800" b="1">
              <a:latin typeface="Calibri" panose="020F0502020204030204" pitchFamily="34" charset="0"/>
              <a:cs typeface="Calibri" panose="020F0502020204030204" pitchFamily="34" charset="0"/>
            </a:endParaRPr>
          </a:p>
        </p:txBody>
      </p:sp>
      <p:sp>
        <p:nvSpPr>
          <p:cNvPr id="7" name="Rounded Rectangle 6"/>
          <p:cNvSpPr/>
          <p:nvPr/>
        </p:nvSpPr>
        <p:spPr>
          <a:xfrm>
            <a:off x="9694400" y="1047462"/>
            <a:ext cx="2090231" cy="1296144"/>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vi-VN" sz="2800" b="1">
                <a:latin typeface="Calibri" panose="020F0502020204030204" pitchFamily="34" charset="0"/>
                <a:cs typeface="Calibri" panose="020F0502020204030204" pitchFamily="34" charset="0"/>
              </a:rPr>
              <a:t>Các nội dung khác</a:t>
            </a:r>
            <a:endParaRPr lang="en-US" sz="2800" b="1">
              <a:latin typeface="Calibri" panose="020F0502020204030204" pitchFamily="34" charset="0"/>
              <a:cs typeface="Calibri" panose="020F0502020204030204" pitchFamily="34" charset="0"/>
            </a:endParaRPr>
          </a:p>
        </p:txBody>
      </p:sp>
      <p:sp>
        <p:nvSpPr>
          <p:cNvPr id="8" name="Rounded Rectangular Callout 7"/>
          <p:cNvSpPr/>
          <p:nvPr/>
        </p:nvSpPr>
        <p:spPr>
          <a:xfrm>
            <a:off x="365244" y="2996952"/>
            <a:ext cx="11419388" cy="3168352"/>
          </a:xfrm>
          <a:prstGeom prst="wedgeRoundRectCallout">
            <a:avLst>
              <a:gd name="adj1" fmla="val 14411"/>
              <a:gd name="adj2" fmla="val -69450"/>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marL="457200" indent="-457200">
              <a:buFont typeface="Arial" panose="020B0604020202020204" pitchFamily="34" charset="0"/>
              <a:buChar char="•"/>
            </a:pPr>
            <a:r>
              <a:rPr lang="vi-VN" sz="3200" dirty="0"/>
              <a:t>Trưởng Điểm thi quy định một số cách đánh số báo danh, phát đề. </a:t>
            </a:r>
          </a:p>
          <a:p>
            <a:pPr marL="457200" indent="-457200">
              <a:buFont typeface="Arial" panose="020B0604020202020204" pitchFamily="34" charset="0"/>
              <a:buChar char="•"/>
            </a:pPr>
            <a:r>
              <a:rPr lang="vi-VN" sz="3200" dirty="0"/>
              <a:t>Trước mỗi buổi thi, một đại diện CBCT thực hiện việc bắt thăm cách đánh số báo danh, cách phát đề, áp dụng chung cho toàn Điểm thi</a:t>
            </a:r>
            <a:endParaRPr lang="en-US" sz="3200" dirty="0"/>
          </a:p>
        </p:txBody>
      </p:sp>
      <p:sp>
        <p:nvSpPr>
          <p:cNvPr id="11" name="Rounded Rectangle 20">
            <a:extLst>
              <a:ext uri="{FF2B5EF4-FFF2-40B4-BE49-F238E27FC236}">
                <a16:creationId xmlns:a16="http://schemas.microsoft.com/office/drawing/2014/main" id="{2DA8855C-EAA4-494B-8FF8-F5DADACB9637}"/>
              </a:ext>
            </a:extLst>
          </p:cNvPr>
          <p:cNvSpPr/>
          <p:nvPr/>
        </p:nvSpPr>
        <p:spPr>
          <a:xfrm>
            <a:off x="5533028" y="1047462"/>
            <a:ext cx="3939035" cy="1296144"/>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vi-VN" sz="2800" b="1" dirty="0">
                <a:latin typeface="Calibri" panose="020F0502020204030204" pitchFamily="34" charset="0"/>
                <a:cs typeface="Calibri" panose="020F0502020204030204" pitchFamily="34" charset="0"/>
              </a:rPr>
              <a:t>Bắt thăm đánh SBD, phát đề</a:t>
            </a:r>
            <a:endParaRPr lang="en-US"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70193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2/4. Kiểm tra Trưởng điểm thi</a:t>
            </a:r>
            <a:endParaRPr lang="en-US"/>
          </a:p>
        </p:txBody>
      </p:sp>
      <p:sp>
        <p:nvSpPr>
          <p:cNvPr id="5" name="Rounded Rectangle 4"/>
          <p:cNvSpPr/>
          <p:nvPr/>
        </p:nvSpPr>
        <p:spPr>
          <a:xfrm>
            <a:off x="2719936" y="1047462"/>
            <a:ext cx="2588757" cy="1296144"/>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vi-VN" sz="2800" b="1">
                <a:latin typeface="Calibri" panose="020F0502020204030204" pitchFamily="34" charset="0"/>
                <a:cs typeface="Calibri" panose="020F0502020204030204" pitchFamily="34" charset="0"/>
              </a:rPr>
              <a:t>Bắt thăm phân công nhiệm vụ</a:t>
            </a:r>
            <a:endParaRPr lang="en-US" sz="2800" b="1">
              <a:latin typeface="Calibri" panose="020F0502020204030204" pitchFamily="34" charset="0"/>
              <a:cs typeface="Calibri" panose="020F0502020204030204" pitchFamily="34" charset="0"/>
            </a:endParaRPr>
          </a:p>
        </p:txBody>
      </p:sp>
      <p:sp>
        <p:nvSpPr>
          <p:cNvPr id="6" name="Rounded Rectangle 5"/>
          <p:cNvSpPr/>
          <p:nvPr/>
        </p:nvSpPr>
        <p:spPr>
          <a:xfrm>
            <a:off x="335360" y="1047462"/>
            <a:ext cx="2160240" cy="1296144"/>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vi-VN" sz="2800" b="1">
                <a:latin typeface="Calibri" panose="020F0502020204030204" pitchFamily="34" charset="0"/>
                <a:cs typeface="Calibri" panose="020F0502020204030204" pitchFamily="34" charset="0"/>
              </a:rPr>
              <a:t>Đăng ký mẫu chữ ký</a:t>
            </a:r>
            <a:endParaRPr lang="en-US" sz="2800" b="1">
              <a:latin typeface="Calibri" panose="020F0502020204030204" pitchFamily="34" charset="0"/>
              <a:cs typeface="Calibri" panose="020F0502020204030204" pitchFamily="34" charset="0"/>
            </a:endParaRPr>
          </a:p>
        </p:txBody>
      </p:sp>
      <p:sp>
        <p:nvSpPr>
          <p:cNvPr id="7" name="Rounded Rectangle 6"/>
          <p:cNvSpPr/>
          <p:nvPr/>
        </p:nvSpPr>
        <p:spPr>
          <a:xfrm>
            <a:off x="9694400" y="1047462"/>
            <a:ext cx="2090231" cy="1296144"/>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vi-VN" sz="2800" b="1">
                <a:latin typeface="Calibri" panose="020F0502020204030204" pitchFamily="34" charset="0"/>
                <a:cs typeface="Calibri" panose="020F0502020204030204" pitchFamily="34" charset="0"/>
              </a:rPr>
              <a:t>Các nội dung khác</a:t>
            </a:r>
            <a:endParaRPr lang="en-US" sz="2800" b="1">
              <a:latin typeface="Calibri" panose="020F0502020204030204" pitchFamily="34" charset="0"/>
              <a:cs typeface="Calibri" panose="020F0502020204030204" pitchFamily="34" charset="0"/>
            </a:endParaRPr>
          </a:p>
        </p:txBody>
      </p:sp>
      <p:sp>
        <p:nvSpPr>
          <p:cNvPr id="8" name="Rounded Rectangular Callout 7"/>
          <p:cNvSpPr/>
          <p:nvPr/>
        </p:nvSpPr>
        <p:spPr>
          <a:xfrm>
            <a:off x="365244" y="2996952"/>
            <a:ext cx="11419388" cy="3168352"/>
          </a:xfrm>
          <a:prstGeom prst="wedgeRoundRectCallout">
            <a:avLst>
              <a:gd name="adj1" fmla="val 38796"/>
              <a:gd name="adj2" fmla="val -69490"/>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marL="457200" indent="-457200">
              <a:buFont typeface="Arial" panose="020B0604020202020204" pitchFamily="34" charset="0"/>
              <a:buChar char="•"/>
            </a:pPr>
            <a:r>
              <a:rPr lang="vi-VN" sz="3200" dirty="0"/>
              <a:t>Rà soát việc đảm bảo cơ sở vật chất</a:t>
            </a:r>
          </a:p>
          <a:p>
            <a:pPr marL="457200" indent="-457200">
              <a:buFont typeface="Arial" panose="020B0604020202020204" pitchFamily="34" charset="0"/>
              <a:buChar char="•"/>
            </a:pPr>
            <a:r>
              <a:rPr lang="vi-VN" sz="3200" dirty="0"/>
              <a:t>Phổ biến Quy chế thi cho cán bộ và cho thí sinh</a:t>
            </a:r>
          </a:p>
          <a:p>
            <a:pPr marL="457200" indent="-457200">
              <a:buFont typeface="Arial" panose="020B0604020202020204" pitchFamily="34" charset="0"/>
              <a:buChar char="•"/>
            </a:pPr>
            <a:r>
              <a:rPr lang="vi-VN" sz="3200" dirty="0"/>
              <a:t>Lập Biên bản bàn giao túi phiếu TLTN, Biên bản tình trạng sử dụng phiếu TLTN</a:t>
            </a:r>
            <a:endParaRPr lang="en-US" sz="3200" dirty="0"/>
          </a:p>
        </p:txBody>
      </p:sp>
      <p:sp>
        <p:nvSpPr>
          <p:cNvPr id="11" name="Rounded Rectangle 20">
            <a:extLst>
              <a:ext uri="{FF2B5EF4-FFF2-40B4-BE49-F238E27FC236}">
                <a16:creationId xmlns:a16="http://schemas.microsoft.com/office/drawing/2014/main" id="{2F3421F2-D4A5-4B78-983D-0A5B747F7079}"/>
              </a:ext>
            </a:extLst>
          </p:cNvPr>
          <p:cNvSpPr/>
          <p:nvPr/>
        </p:nvSpPr>
        <p:spPr>
          <a:xfrm>
            <a:off x="5533028" y="1047462"/>
            <a:ext cx="3939035" cy="1296144"/>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vi-VN" sz="2800" b="1" dirty="0">
                <a:latin typeface="Calibri" panose="020F0502020204030204" pitchFamily="34" charset="0"/>
                <a:cs typeface="Calibri" panose="020F0502020204030204" pitchFamily="34" charset="0"/>
              </a:rPr>
              <a:t>Bắt thăm đánh SBD, phát đề</a:t>
            </a:r>
            <a:endParaRPr lang="en-US"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03637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3/4. Kiểm tra việc thực hiện quy trình coi thi</a:t>
            </a:r>
            <a:endParaRPr lang="en-US"/>
          </a:p>
        </p:txBody>
      </p:sp>
      <p:sp>
        <p:nvSpPr>
          <p:cNvPr id="5" name="Rounded Rectangle 4"/>
          <p:cNvSpPr/>
          <p:nvPr/>
        </p:nvSpPr>
        <p:spPr>
          <a:xfrm>
            <a:off x="3181441" y="1047462"/>
            <a:ext cx="2338495" cy="1296144"/>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vi-VN" sz="2800" b="1">
                <a:latin typeface="Calibri" panose="020F0502020204030204" pitchFamily="34" charset="0"/>
                <a:cs typeface="Calibri" panose="020F0502020204030204" pitchFamily="34" charset="0"/>
              </a:rPr>
              <a:t>Kiểm tra khi đang thi</a:t>
            </a:r>
            <a:endParaRPr lang="en-US" sz="2800" b="1">
              <a:latin typeface="Calibri" panose="020F0502020204030204" pitchFamily="34" charset="0"/>
              <a:cs typeface="Calibri" panose="020F0502020204030204" pitchFamily="34" charset="0"/>
            </a:endParaRPr>
          </a:p>
        </p:txBody>
      </p:sp>
      <p:sp>
        <p:nvSpPr>
          <p:cNvPr id="6" name="Rounded Rectangle 5"/>
          <p:cNvSpPr/>
          <p:nvPr/>
        </p:nvSpPr>
        <p:spPr>
          <a:xfrm>
            <a:off x="335360" y="1047462"/>
            <a:ext cx="2160240" cy="1296144"/>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vi-VN" sz="2800" b="1">
                <a:latin typeface="Calibri" panose="020F0502020204030204" pitchFamily="34" charset="0"/>
                <a:cs typeface="Calibri" panose="020F0502020204030204" pitchFamily="34" charset="0"/>
              </a:rPr>
              <a:t>Kiểm tra đầu giờ thi</a:t>
            </a:r>
            <a:endParaRPr lang="en-US" sz="2800" b="1">
              <a:latin typeface="Calibri" panose="020F0502020204030204" pitchFamily="34" charset="0"/>
              <a:cs typeface="Calibri" panose="020F0502020204030204" pitchFamily="34" charset="0"/>
            </a:endParaRPr>
          </a:p>
        </p:txBody>
      </p:sp>
      <p:sp>
        <p:nvSpPr>
          <p:cNvPr id="8" name="Rounded Rectangular Callout 7"/>
          <p:cNvSpPr/>
          <p:nvPr/>
        </p:nvSpPr>
        <p:spPr>
          <a:xfrm>
            <a:off x="365244" y="2996952"/>
            <a:ext cx="11419388" cy="3168352"/>
          </a:xfrm>
          <a:prstGeom prst="wedgeRoundRectCallout">
            <a:avLst>
              <a:gd name="adj1" fmla="val -36417"/>
              <a:gd name="adj2" fmla="val -70005"/>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marL="457200" indent="-457200">
              <a:buFont typeface="Arial" panose="020B0604020202020204" pitchFamily="34" charset="0"/>
              <a:buChar char="•"/>
            </a:pPr>
            <a:r>
              <a:rPr lang="vi-VN" sz="3200" dirty="0"/>
              <a:t>Việc thực hiện Quy chế thi của CBCT</a:t>
            </a:r>
          </a:p>
          <a:p>
            <a:pPr marL="457200" indent="-457200">
              <a:buFont typeface="Arial" panose="020B0604020202020204" pitchFamily="34" charset="0"/>
              <a:buChar char="•"/>
            </a:pPr>
            <a:r>
              <a:rPr lang="vi-VN" sz="3200" dirty="0"/>
              <a:t>Sự hợp lý của việc bố trí CBGS. Nếu chưa hợp lý thì kiến nghị điều chỉnh (có lập biên bản ghi nhớ)</a:t>
            </a:r>
          </a:p>
        </p:txBody>
      </p:sp>
      <p:sp>
        <p:nvSpPr>
          <p:cNvPr id="9" name="Rounded Rectangle 8"/>
          <p:cNvSpPr/>
          <p:nvPr/>
        </p:nvSpPr>
        <p:spPr>
          <a:xfrm>
            <a:off x="9406351" y="1047462"/>
            <a:ext cx="2219155" cy="1296144"/>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vi-VN" sz="2800" b="1">
                <a:latin typeface="Calibri" panose="020F0502020204030204" pitchFamily="34" charset="0"/>
                <a:cs typeface="Calibri" panose="020F0502020204030204" pitchFamily="34" charset="0"/>
              </a:rPr>
              <a:t>Kiểm tra cuối buổi thi</a:t>
            </a:r>
            <a:endParaRPr lang="en-US" sz="2800" b="1">
              <a:latin typeface="Calibri" panose="020F0502020204030204" pitchFamily="34" charset="0"/>
              <a:cs typeface="Calibri" panose="020F0502020204030204" pitchFamily="34" charset="0"/>
            </a:endParaRPr>
          </a:p>
        </p:txBody>
      </p:sp>
      <p:sp>
        <p:nvSpPr>
          <p:cNvPr id="10" name="Rounded Rectangle 9"/>
          <p:cNvSpPr/>
          <p:nvPr/>
        </p:nvSpPr>
        <p:spPr>
          <a:xfrm>
            <a:off x="6205777" y="1047462"/>
            <a:ext cx="2514733" cy="1296144"/>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vi-VN" sz="2800" b="1">
                <a:latin typeface="Calibri" panose="020F0502020204030204" pitchFamily="34" charset="0"/>
                <a:cs typeface="Calibri" panose="020F0502020204030204" pitchFamily="34" charset="0"/>
              </a:rPr>
              <a:t>Lưu ý kiểm tra bài thi tổ hợp</a:t>
            </a:r>
            <a:endParaRPr lang="en-US" sz="2800" b="1">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12522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3/4. Kiểm tra việc thực hiện quy trình coi thi</a:t>
            </a:r>
            <a:endParaRPr lang="en-US"/>
          </a:p>
        </p:txBody>
      </p:sp>
      <p:sp>
        <p:nvSpPr>
          <p:cNvPr id="5" name="Rounded Rectangle 4"/>
          <p:cNvSpPr/>
          <p:nvPr/>
        </p:nvSpPr>
        <p:spPr>
          <a:xfrm>
            <a:off x="3181441" y="1047462"/>
            <a:ext cx="2338495" cy="1296144"/>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vi-VN" sz="2800" b="1">
                <a:latin typeface="Calibri" panose="020F0502020204030204" pitchFamily="34" charset="0"/>
                <a:cs typeface="Calibri" panose="020F0502020204030204" pitchFamily="34" charset="0"/>
              </a:rPr>
              <a:t>Kiểm tra khi đang thi</a:t>
            </a:r>
            <a:endParaRPr lang="en-US" sz="2800" b="1">
              <a:latin typeface="Calibri" panose="020F0502020204030204" pitchFamily="34" charset="0"/>
              <a:cs typeface="Calibri" panose="020F0502020204030204" pitchFamily="34" charset="0"/>
            </a:endParaRPr>
          </a:p>
        </p:txBody>
      </p:sp>
      <p:sp>
        <p:nvSpPr>
          <p:cNvPr id="6" name="Rounded Rectangle 5"/>
          <p:cNvSpPr/>
          <p:nvPr/>
        </p:nvSpPr>
        <p:spPr>
          <a:xfrm>
            <a:off x="335360" y="1047462"/>
            <a:ext cx="2160240" cy="1296144"/>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vi-VN" sz="2800" b="1">
                <a:latin typeface="Calibri" panose="020F0502020204030204" pitchFamily="34" charset="0"/>
                <a:cs typeface="Calibri" panose="020F0502020204030204" pitchFamily="34" charset="0"/>
              </a:rPr>
              <a:t>Kiểm tra đầu giờ thi</a:t>
            </a:r>
            <a:endParaRPr lang="en-US" sz="2800" b="1">
              <a:latin typeface="Calibri" panose="020F0502020204030204" pitchFamily="34" charset="0"/>
              <a:cs typeface="Calibri" panose="020F0502020204030204" pitchFamily="34" charset="0"/>
            </a:endParaRPr>
          </a:p>
        </p:txBody>
      </p:sp>
      <p:sp>
        <p:nvSpPr>
          <p:cNvPr id="8" name="Rounded Rectangular Callout 7"/>
          <p:cNvSpPr/>
          <p:nvPr/>
        </p:nvSpPr>
        <p:spPr>
          <a:xfrm>
            <a:off x="365244" y="2996952"/>
            <a:ext cx="11419388" cy="3168352"/>
          </a:xfrm>
          <a:prstGeom prst="wedgeRoundRectCallout">
            <a:avLst>
              <a:gd name="adj1" fmla="val -19115"/>
              <a:gd name="adj2" fmla="val -71551"/>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marL="457200" indent="-457200">
              <a:buFont typeface="Arial" panose="020B0604020202020204" pitchFamily="34" charset="0"/>
              <a:buChar char="•"/>
            </a:pPr>
            <a:r>
              <a:rPr lang="vi-VN" sz="3200" dirty="0"/>
              <a:t>Việc thực hiện Quy chế thi của CBCT và CBGS</a:t>
            </a:r>
            <a:endParaRPr lang="en-US" sz="3200" dirty="0"/>
          </a:p>
        </p:txBody>
      </p:sp>
      <p:sp>
        <p:nvSpPr>
          <p:cNvPr id="9" name="Rounded Rectangle 8"/>
          <p:cNvSpPr/>
          <p:nvPr/>
        </p:nvSpPr>
        <p:spPr>
          <a:xfrm>
            <a:off x="9406351" y="1047462"/>
            <a:ext cx="2219155" cy="1296144"/>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vi-VN" sz="2800" b="1">
                <a:latin typeface="Calibri" panose="020F0502020204030204" pitchFamily="34" charset="0"/>
                <a:cs typeface="Calibri" panose="020F0502020204030204" pitchFamily="34" charset="0"/>
              </a:rPr>
              <a:t>Kiểm tra cuối buổi thi</a:t>
            </a:r>
            <a:endParaRPr lang="en-US" sz="2800" b="1">
              <a:latin typeface="Calibri" panose="020F0502020204030204" pitchFamily="34" charset="0"/>
              <a:cs typeface="Calibri" panose="020F0502020204030204" pitchFamily="34" charset="0"/>
            </a:endParaRPr>
          </a:p>
        </p:txBody>
      </p:sp>
      <p:sp>
        <p:nvSpPr>
          <p:cNvPr id="10" name="Rounded Rectangle 9"/>
          <p:cNvSpPr/>
          <p:nvPr/>
        </p:nvSpPr>
        <p:spPr>
          <a:xfrm>
            <a:off x="6205777" y="1047462"/>
            <a:ext cx="2514733" cy="1296144"/>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vi-VN" sz="2800" b="1">
                <a:latin typeface="Calibri" panose="020F0502020204030204" pitchFamily="34" charset="0"/>
                <a:cs typeface="Calibri" panose="020F0502020204030204" pitchFamily="34" charset="0"/>
              </a:rPr>
              <a:t>Lưu ý kiểm tra bài thi tổ hợp</a:t>
            </a:r>
            <a:endParaRPr lang="en-US" sz="2800" b="1">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63763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3/4. Kiểm tra việc thực hiện quy trình coi thi</a:t>
            </a:r>
            <a:endParaRPr lang="en-US"/>
          </a:p>
        </p:txBody>
      </p:sp>
      <p:sp>
        <p:nvSpPr>
          <p:cNvPr id="5" name="Rounded Rectangle 4"/>
          <p:cNvSpPr/>
          <p:nvPr/>
        </p:nvSpPr>
        <p:spPr>
          <a:xfrm>
            <a:off x="3181441" y="1047462"/>
            <a:ext cx="2338495" cy="1296144"/>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vi-VN" sz="2800" b="1">
                <a:latin typeface="Calibri" panose="020F0502020204030204" pitchFamily="34" charset="0"/>
                <a:cs typeface="Calibri" panose="020F0502020204030204" pitchFamily="34" charset="0"/>
              </a:rPr>
              <a:t>Kiểm tra khi đang thi</a:t>
            </a:r>
            <a:endParaRPr lang="en-US" sz="2800" b="1">
              <a:latin typeface="Calibri" panose="020F0502020204030204" pitchFamily="34" charset="0"/>
              <a:cs typeface="Calibri" panose="020F0502020204030204" pitchFamily="34" charset="0"/>
            </a:endParaRPr>
          </a:p>
        </p:txBody>
      </p:sp>
      <p:sp>
        <p:nvSpPr>
          <p:cNvPr id="6" name="Rounded Rectangle 5"/>
          <p:cNvSpPr/>
          <p:nvPr/>
        </p:nvSpPr>
        <p:spPr>
          <a:xfrm>
            <a:off x="335360" y="1047462"/>
            <a:ext cx="2160240" cy="1296144"/>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vi-VN" sz="2800" b="1">
                <a:latin typeface="Calibri" panose="020F0502020204030204" pitchFamily="34" charset="0"/>
                <a:cs typeface="Calibri" panose="020F0502020204030204" pitchFamily="34" charset="0"/>
              </a:rPr>
              <a:t>Kiểm tra đầu giờ thi</a:t>
            </a:r>
            <a:endParaRPr lang="en-US" sz="2800" b="1">
              <a:latin typeface="Calibri" panose="020F0502020204030204" pitchFamily="34" charset="0"/>
              <a:cs typeface="Calibri" panose="020F0502020204030204" pitchFamily="34" charset="0"/>
            </a:endParaRPr>
          </a:p>
        </p:txBody>
      </p:sp>
      <p:sp>
        <p:nvSpPr>
          <p:cNvPr id="8" name="Rounded Rectangular Callout 7"/>
          <p:cNvSpPr/>
          <p:nvPr/>
        </p:nvSpPr>
        <p:spPr>
          <a:xfrm>
            <a:off x="365244" y="2996952"/>
            <a:ext cx="11419388" cy="3168352"/>
          </a:xfrm>
          <a:prstGeom prst="wedgeRoundRectCallout">
            <a:avLst>
              <a:gd name="adj1" fmla="val 13916"/>
              <a:gd name="adj2" fmla="val -70520"/>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marL="261938" indent="-261938">
              <a:buFont typeface="Arial" panose="020B0604020202020204" pitchFamily="34" charset="0"/>
              <a:buChar char="•"/>
            </a:pPr>
            <a:r>
              <a:rPr lang="vi-VN" sz="3200" dirty="0"/>
              <a:t>Việc thực hiện Quy chế thi của CBCT đối với bài thi tổ hợp</a:t>
            </a:r>
            <a:endParaRPr lang="en-US" sz="3200" dirty="0"/>
          </a:p>
        </p:txBody>
      </p:sp>
      <p:sp>
        <p:nvSpPr>
          <p:cNvPr id="9" name="Rounded Rectangle 8"/>
          <p:cNvSpPr/>
          <p:nvPr/>
        </p:nvSpPr>
        <p:spPr>
          <a:xfrm>
            <a:off x="9406351" y="1047462"/>
            <a:ext cx="2219155" cy="1296144"/>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vi-VN" sz="2800" b="1">
                <a:latin typeface="Calibri" panose="020F0502020204030204" pitchFamily="34" charset="0"/>
                <a:cs typeface="Calibri" panose="020F0502020204030204" pitchFamily="34" charset="0"/>
              </a:rPr>
              <a:t>Kiểm tra cuối buổi thi</a:t>
            </a:r>
            <a:endParaRPr lang="en-US" sz="2800" b="1">
              <a:latin typeface="Calibri" panose="020F0502020204030204" pitchFamily="34" charset="0"/>
              <a:cs typeface="Calibri" panose="020F0502020204030204" pitchFamily="34" charset="0"/>
            </a:endParaRPr>
          </a:p>
        </p:txBody>
      </p:sp>
      <p:sp>
        <p:nvSpPr>
          <p:cNvPr id="10" name="Rounded Rectangle 9"/>
          <p:cNvSpPr/>
          <p:nvPr/>
        </p:nvSpPr>
        <p:spPr>
          <a:xfrm>
            <a:off x="6205777" y="1047462"/>
            <a:ext cx="2514733" cy="1296144"/>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vi-VN" sz="2800" b="1">
                <a:latin typeface="Calibri" panose="020F0502020204030204" pitchFamily="34" charset="0"/>
                <a:cs typeface="Calibri" panose="020F0502020204030204" pitchFamily="34" charset="0"/>
              </a:rPr>
              <a:t>Lưu ý kiểm tra bài thi tổ hợp</a:t>
            </a:r>
            <a:endParaRPr lang="en-US" sz="2800" b="1">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31070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3/4. Kiểm tra việc thực hiện quy trình coi thi</a:t>
            </a:r>
            <a:endParaRPr lang="en-US"/>
          </a:p>
        </p:txBody>
      </p:sp>
      <p:sp>
        <p:nvSpPr>
          <p:cNvPr id="5" name="Rounded Rectangle 4"/>
          <p:cNvSpPr/>
          <p:nvPr/>
        </p:nvSpPr>
        <p:spPr>
          <a:xfrm>
            <a:off x="3181441" y="1047462"/>
            <a:ext cx="2338495" cy="1296144"/>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vi-VN" sz="2800" b="1">
                <a:latin typeface="Calibri" panose="020F0502020204030204" pitchFamily="34" charset="0"/>
                <a:cs typeface="Calibri" panose="020F0502020204030204" pitchFamily="34" charset="0"/>
              </a:rPr>
              <a:t>Kiểm tra khi đang thi</a:t>
            </a:r>
            <a:endParaRPr lang="en-US" sz="2800" b="1">
              <a:latin typeface="Calibri" panose="020F0502020204030204" pitchFamily="34" charset="0"/>
              <a:cs typeface="Calibri" panose="020F0502020204030204" pitchFamily="34" charset="0"/>
            </a:endParaRPr>
          </a:p>
        </p:txBody>
      </p:sp>
      <p:sp>
        <p:nvSpPr>
          <p:cNvPr id="6" name="Rounded Rectangle 5"/>
          <p:cNvSpPr/>
          <p:nvPr/>
        </p:nvSpPr>
        <p:spPr>
          <a:xfrm>
            <a:off x="335360" y="1047462"/>
            <a:ext cx="2160240" cy="1296144"/>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vi-VN" sz="2800" b="1">
                <a:latin typeface="Calibri" panose="020F0502020204030204" pitchFamily="34" charset="0"/>
                <a:cs typeface="Calibri" panose="020F0502020204030204" pitchFamily="34" charset="0"/>
              </a:rPr>
              <a:t>Kiểm tra đầu giờ thi</a:t>
            </a:r>
            <a:endParaRPr lang="en-US" sz="2800" b="1">
              <a:latin typeface="Calibri" panose="020F0502020204030204" pitchFamily="34" charset="0"/>
              <a:cs typeface="Calibri" panose="020F0502020204030204" pitchFamily="34" charset="0"/>
            </a:endParaRPr>
          </a:p>
        </p:txBody>
      </p:sp>
      <p:sp>
        <p:nvSpPr>
          <p:cNvPr id="8" name="Rounded Rectangular Callout 7"/>
          <p:cNvSpPr/>
          <p:nvPr/>
        </p:nvSpPr>
        <p:spPr>
          <a:xfrm>
            <a:off x="365244" y="2996952"/>
            <a:ext cx="11419388" cy="3168352"/>
          </a:xfrm>
          <a:prstGeom prst="wedgeRoundRectCallout">
            <a:avLst>
              <a:gd name="adj1" fmla="val 32218"/>
              <a:gd name="adj2" fmla="val -68974"/>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marL="457200" indent="-457200">
              <a:buFont typeface="Arial" panose="020B0604020202020204" pitchFamily="34" charset="0"/>
              <a:buChar char="•"/>
            </a:pPr>
            <a:r>
              <a:rPr lang="vi-VN" sz="3200"/>
              <a:t>Việc CBCT thu lại đề thi, giấy nháp của thí sinh nộp bài sớm (môn thi tự luận, sau khi hết 2/3 thời gian thi)</a:t>
            </a:r>
          </a:p>
          <a:p>
            <a:pPr marL="457200" indent="-457200">
              <a:buFont typeface="Arial" panose="020B0604020202020204" pitchFamily="34" charset="0"/>
              <a:buChar char="•"/>
            </a:pPr>
            <a:r>
              <a:rPr lang="vi-VN" sz="3200"/>
              <a:t>Việc thu bài tại phòng thi</a:t>
            </a:r>
          </a:p>
          <a:p>
            <a:pPr marL="457200" indent="-457200">
              <a:buFont typeface="Arial" panose="020B0604020202020204" pitchFamily="34" charset="0"/>
              <a:buChar char="•"/>
            </a:pPr>
            <a:r>
              <a:rPr lang="vi-VN" sz="3200"/>
              <a:t>Việc thu/nộp bài thi tại Phòng làm việc của Điểm thi</a:t>
            </a:r>
            <a:endParaRPr lang="en-US" sz="3200"/>
          </a:p>
        </p:txBody>
      </p:sp>
      <p:sp>
        <p:nvSpPr>
          <p:cNvPr id="9" name="Rounded Rectangle 8"/>
          <p:cNvSpPr/>
          <p:nvPr/>
        </p:nvSpPr>
        <p:spPr>
          <a:xfrm>
            <a:off x="9406351" y="1047462"/>
            <a:ext cx="2219155" cy="1296144"/>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vi-VN" sz="2800" b="1">
                <a:latin typeface="Calibri" panose="020F0502020204030204" pitchFamily="34" charset="0"/>
                <a:cs typeface="Calibri" panose="020F0502020204030204" pitchFamily="34" charset="0"/>
              </a:rPr>
              <a:t>Kiểm tra cuối buổi thi</a:t>
            </a:r>
            <a:endParaRPr lang="en-US" sz="2800" b="1">
              <a:latin typeface="Calibri" panose="020F0502020204030204" pitchFamily="34" charset="0"/>
              <a:cs typeface="Calibri" panose="020F0502020204030204" pitchFamily="34" charset="0"/>
            </a:endParaRPr>
          </a:p>
        </p:txBody>
      </p:sp>
      <p:sp>
        <p:nvSpPr>
          <p:cNvPr id="10" name="Rounded Rectangle 9"/>
          <p:cNvSpPr/>
          <p:nvPr/>
        </p:nvSpPr>
        <p:spPr>
          <a:xfrm>
            <a:off x="6205777" y="1047462"/>
            <a:ext cx="2514733" cy="1296144"/>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vi-VN" sz="2800" b="1">
                <a:latin typeface="Calibri" panose="020F0502020204030204" pitchFamily="34" charset="0"/>
                <a:cs typeface="Calibri" panose="020F0502020204030204" pitchFamily="34" charset="0"/>
              </a:rPr>
              <a:t>Lưu ý kiểm tra bài thi tổ hợp</a:t>
            </a:r>
            <a:endParaRPr lang="en-US" sz="2800" b="1">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5774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4/4. Kiểm tra các nội dung khác</a:t>
            </a:r>
            <a:endParaRPr lang="en-US"/>
          </a:p>
        </p:txBody>
      </p:sp>
      <p:sp>
        <p:nvSpPr>
          <p:cNvPr id="6" name="Rounded Rectangle 5"/>
          <p:cNvSpPr/>
          <p:nvPr/>
        </p:nvSpPr>
        <p:spPr>
          <a:xfrm>
            <a:off x="335360" y="1047462"/>
            <a:ext cx="4968552" cy="129614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vi-VN" sz="2800" b="1">
                <a:latin typeface="Calibri" panose="020F0502020204030204" pitchFamily="34" charset="0"/>
                <a:cs typeface="Calibri" panose="020F0502020204030204" pitchFamily="34" charset="0"/>
              </a:rPr>
              <a:t>Việc thực hiện chức trách, nhiệm vụ của các thành phần</a:t>
            </a:r>
            <a:endParaRPr lang="en-US" sz="2800" b="1">
              <a:latin typeface="Calibri" panose="020F0502020204030204" pitchFamily="34" charset="0"/>
              <a:cs typeface="Calibri" panose="020F0502020204030204" pitchFamily="34" charset="0"/>
            </a:endParaRPr>
          </a:p>
        </p:txBody>
      </p:sp>
      <p:sp>
        <p:nvSpPr>
          <p:cNvPr id="8" name="Rounded Rectangular Callout 7"/>
          <p:cNvSpPr/>
          <p:nvPr/>
        </p:nvSpPr>
        <p:spPr>
          <a:xfrm>
            <a:off x="365244" y="2996952"/>
            <a:ext cx="11419388" cy="3168352"/>
          </a:xfrm>
          <a:prstGeom prst="wedgeRoundRectCallout">
            <a:avLst>
              <a:gd name="adj1" fmla="val -33128"/>
              <a:gd name="adj2" fmla="val -67943"/>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marL="457200" indent="-457200">
              <a:buFont typeface="Arial" panose="020B0604020202020204" pitchFamily="34" charset="0"/>
              <a:buChar char="•"/>
            </a:pPr>
            <a:r>
              <a:rPr lang="vi-VN" sz="3200"/>
              <a:t>Trật tự viên, công an</a:t>
            </a:r>
          </a:p>
          <a:p>
            <a:pPr marL="457200" indent="-457200">
              <a:buFont typeface="Arial" panose="020B0604020202020204" pitchFamily="34" charset="0"/>
              <a:buChar char="•"/>
            </a:pPr>
            <a:r>
              <a:rPr lang="vi-VN" sz="3200"/>
              <a:t>Nhân viên y tế</a:t>
            </a:r>
          </a:p>
          <a:p>
            <a:pPr marL="457200" indent="-457200">
              <a:buFont typeface="Arial" panose="020B0604020202020204" pitchFamily="34" charset="0"/>
              <a:buChar char="•"/>
            </a:pPr>
            <a:r>
              <a:rPr lang="vi-VN" sz="3200"/>
              <a:t>Cán bộ giám sát</a:t>
            </a:r>
            <a:endParaRPr lang="en-US" sz="3200"/>
          </a:p>
        </p:txBody>
      </p:sp>
      <p:sp>
        <p:nvSpPr>
          <p:cNvPr id="9" name="Rounded Rectangle 8"/>
          <p:cNvSpPr/>
          <p:nvPr/>
        </p:nvSpPr>
        <p:spPr>
          <a:xfrm>
            <a:off x="6312025" y="1047462"/>
            <a:ext cx="5313482" cy="129614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vi-VN" sz="2800" b="1">
                <a:latin typeface="Calibri" panose="020F0502020204030204" pitchFamily="34" charset="0"/>
                <a:cs typeface="Calibri" panose="020F0502020204030204" pitchFamily="34" charset="0"/>
              </a:rPr>
              <a:t>Việc niêm phong, bảo quản, giao nộp bài thi</a:t>
            </a:r>
            <a:endParaRPr lang="en-US" sz="2800" b="1">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1447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4/4. Kiểm tra các nội dung khác</a:t>
            </a:r>
            <a:endParaRPr lang="en-US"/>
          </a:p>
        </p:txBody>
      </p:sp>
      <p:sp>
        <p:nvSpPr>
          <p:cNvPr id="6" name="Rounded Rectangle 5"/>
          <p:cNvSpPr/>
          <p:nvPr/>
        </p:nvSpPr>
        <p:spPr>
          <a:xfrm>
            <a:off x="335360" y="1047462"/>
            <a:ext cx="4968552" cy="129614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vi-VN" sz="2800" b="1">
                <a:latin typeface="Calibri" panose="020F0502020204030204" pitchFamily="34" charset="0"/>
                <a:cs typeface="Calibri" panose="020F0502020204030204" pitchFamily="34" charset="0"/>
              </a:rPr>
              <a:t>Việc thực hiện chức trách, nhiệm vụ của các thành phần</a:t>
            </a:r>
            <a:endParaRPr lang="en-US" sz="2800" b="1">
              <a:latin typeface="Calibri" panose="020F0502020204030204" pitchFamily="34" charset="0"/>
              <a:cs typeface="Calibri" panose="020F0502020204030204" pitchFamily="34" charset="0"/>
            </a:endParaRPr>
          </a:p>
        </p:txBody>
      </p:sp>
      <p:sp>
        <p:nvSpPr>
          <p:cNvPr id="8" name="Rounded Rectangular Callout 7"/>
          <p:cNvSpPr/>
          <p:nvPr/>
        </p:nvSpPr>
        <p:spPr>
          <a:xfrm>
            <a:off x="365244" y="2996952"/>
            <a:ext cx="11419388" cy="3168352"/>
          </a:xfrm>
          <a:prstGeom prst="wedgeRoundRectCallout">
            <a:avLst>
              <a:gd name="adj1" fmla="val 21065"/>
              <a:gd name="adj2" fmla="val -69489"/>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marL="457200" indent="-457200">
              <a:buFont typeface="Arial" panose="020B0604020202020204" pitchFamily="34" charset="0"/>
              <a:buChar char="•"/>
            </a:pPr>
            <a:r>
              <a:rPr lang="vi-VN" sz="3200"/>
              <a:t>Thông tin ghi bên ngoài túi bài thi; việc bàn giao bài thi của CBCT; việc ký niêm phong túi bài thi.</a:t>
            </a:r>
          </a:p>
          <a:p>
            <a:pPr marL="457200" indent="-457200">
              <a:buFont typeface="Arial" panose="020B0604020202020204" pitchFamily="34" charset="0"/>
              <a:buChar char="•"/>
            </a:pPr>
            <a:r>
              <a:rPr lang="en-US" sz="3200"/>
              <a:t>Việc bảo quản bài thi tại Điểm thi: việc ký xác nhận và niêm phong tủ chứa bài</a:t>
            </a:r>
            <a:r>
              <a:rPr lang="vi-VN" sz="3200"/>
              <a:t> thi; việc bố trí camera giám sát</a:t>
            </a:r>
          </a:p>
          <a:p>
            <a:pPr marL="457200" indent="-457200">
              <a:buFont typeface="Arial" panose="020B0604020202020204" pitchFamily="34" charset="0"/>
              <a:buChar char="•"/>
            </a:pPr>
            <a:r>
              <a:rPr lang="en-US" sz="3200"/>
              <a:t>Việc vận chuyển, giao nộp bài thi từ Điểm thi về Hội đồng </a:t>
            </a:r>
            <a:r>
              <a:rPr lang="vi-VN" sz="3200"/>
              <a:t>thi.</a:t>
            </a:r>
            <a:endParaRPr lang="en-US" sz="3200"/>
          </a:p>
        </p:txBody>
      </p:sp>
      <p:sp>
        <p:nvSpPr>
          <p:cNvPr id="9" name="Rounded Rectangle 8"/>
          <p:cNvSpPr/>
          <p:nvPr/>
        </p:nvSpPr>
        <p:spPr>
          <a:xfrm>
            <a:off x="6312025" y="1047462"/>
            <a:ext cx="5313482" cy="129614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vi-VN" sz="2800" b="1">
                <a:latin typeface="Calibri" panose="020F0502020204030204" pitchFamily="34" charset="0"/>
                <a:cs typeface="Calibri" panose="020F0502020204030204" pitchFamily="34" charset="0"/>
              </a:rPr>
              <a:t>Việc niêm phong, bảo quản, giao nộp bài thi</a:t>
            </a:r>
            <a:endParaRPr lang="en-US" sz="2800" b="1">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64571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80FF5-152A-48E1-9116-AE13F15A4609}"/>
              </a:ext>
            </a:extLst>
          </p:cNvPr>
          <p:cNvSpPr>
            <a:spLocks noGrp="1"/>
          </p:cNvSpPr>
          <p:nvPr>
            <p:ph type="title"/>
          </p:nvPr>
        </p:nvSpPr>
        <p:spPr>
          <a:xfrm>
            <a:off x="335360" y="171652"/>
            <a:ext cx="11521280" cy="1031676"/>
          </a:xfrm>
        </p:spPr>
        <p:txBody>
          <a:bodyPr/>
          <a:lstStyle/>
          <a:p>
            <a:r>
              <a:rPr lang="vi-VN" dirty="0"/>
              <a:t>QUY TẮC</a:t>
            </a:r>
            <a:br>
              <a:rPr lang="vi-VN" dirty="0"/>
            </a:br>
            <a:r>
              <a:rPr lang="vi-VN" dirty="0"/>
              <a:t>"Thành văn" và "Không thành văn"</a:t>
            </a:r>
            <a:endParaRPr lang="en-US" dirty="0"/>
          </a:p>
        </p:txBody>
      </p:sp>
      <p:sp>
        <p:nvSpPr>
          <p:cNvPr id="4" name="Content Placeholder 3">
            <a:extLst>
              <a:ext uri="{FF2B5EF4-FFF2-40B4-BE49-F238E27FC236}">
                <a16:creationId xmlns:a16="http://schemas.microsoft.com/office/drawing/2014/main" id="{FF85603C-DA71-46BA-BB06-417CC271D41B}"/>
              </a:ext>
            </a:extLst>
          </p:cNvPr>
          <p:cNvSpPr>
            <a:spLocks noGrp="1"/>
          </p:cNvSpPr>
          <p:nvPr>
            <p:ph idx="1"/>
          </p:nvPr>
        </p:nvSpPr>
        <p:spPr>
          <a:xfrm>
            <a:off x="335360" y="1310186"/>
            <a:ext cx="11521280" cy="5071142"/>
          </a:xfrm>
        </p:spPr>
        <p:txBody>
          <a:bodyPr>
            <a:normAutofit lnSpcReduction="10000"/>
          </a:bodyPr>
          <a:lstStyle/>
          <a:p>
            <a:r>
              <a:rPr lang="vi-VN" dirty="0"/>
              <a:t>Không làm thay, không cản trở! Chỉ kiểm tra!</a:t>
            </a:r>
          </a:p>
          <a:p>
            <a:r>
              <a:rPr lang="vi-VN" dirty="0"/>
              <a:t>Không chủ quan! Trách nhiệm là rất lớn!!!</a:t>
            </a:r>
          </a:p>
          <a:p>
            <a:r>
              <a:rPr lang="vi-VN" dirty="0"/>
              <a:t>Bình tĩnh khi có sự việc! Hãy trao đổi (với nhau, với thanh tra, với đối tượng) trước khi quyết định.</a:t>
            </a:r>
          </a:p>
          <a:p>
            <a:r>
              <a:rPr lang="vi-VN" dirty="0"/>
              <a:t>Việc lớn hóa nhỏ, việc nhỏ hóa không!</a:t>
            </a:r>
          </a:p>
          <a:p>
            <a:pPr lvl="1"/>
            <a:r>
              <a:rPr lang="vi-VN" dirty="0"/>
              <a:t>Nếu sai phạm có thể khắc phục ngay, không để lại hậu quả thì chỉ cần nhắc nhở để người ta làm đúng.</a:t>
            </a:r>
          </a:p>
          <a:p>
            <a:pPr lvl="1"/>
            <a:r>
              <a:rPr lang="vi-VN" dirty="0"/>
              <a:t>Nếu sai phạm có thể để lại hậu quả thì mới lập biên bản. Nên trao đổi với Tổ Thanh tra của Sở rồi mới quyết định</a:t>
            </a:r>
            <a:endParaRPr lang="en-US" dirty="0"/>
          </a:p>
        </p:txBody>
      </p:sp>
    </p:spTree>
    <p:extLst>
      <p:ext uri="{BB962C8B-B14F-4D97-AF65-F5344CB8AC3E}">
        <p14:creationId xmlns:p14="http://schemas.microsoft.com/office/powerpoint/2010/main" val="2729901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DD13F-E57F-4114-B4FF-549F68D76894}"/>
              </a:ext>
            </a:extLst>
          </p:cNvPr>
          <p:cNvSpPr>
            <a:spLocks noGrp="1"/>
          </p:cNvSpPr>
          <p:nvPr>
            <p:ph type="title"/>
          </p:nvPr>
        </p:nvSpPr>
        <p:spPr/>
        <p:txBody>
          <a:bodyPr/>
          <a:lstStyle/>
          <a:p>
            <a:r>
              <a:rPr lang="vi-VN" dirty="0"/>
              <a:t>Đặc thù!</a:t>
            </a:r>
            <a:endParaRPr lang="en-US" dirty="0"/>
          </a:p>
        </p:txBody>
      </p:sp>
      <p:sp>
        <p:nvSpPr>
          <p:cNvPr id="3" name="Content Placeholder 2">
            <a:extLst>
              <a:ext uri="{FF2B5EF4-FFF2-40B4-BE49-F238E27FC236}">
                <a16:creationId xmlns:a16="http://schemas.microsoft.com/office/drawing/2014/main" id="{2F0E0647-5983-421B-8545-27459BB5615E}"/>
              </a:ext>
            </a:extLst>
          </p:cNvPr>
          <p:cNvSpPr>
            <a:spLocks noGrp="1"/>
          </p:cNvSpPr>
          <p:nvPr>
            <p:ph idx="1"/>
          </p:nvPr>
        </p:nvSpPr>
        <p:spPr/>
        <p:txBody>
          <a:bodyPr/>
          <a:lstStyle/>
          <a:p>
            <a:r>
              <a:rPr lang="vi-VN" dirty="0"/>
              <a:t>Thanh tra, Kiểm tra thường được thực hiện </a:t>
            </a:r>
            <a:r>
              <a:rPr lang="vi-VN" u="sng" dirty="0"/>
              <a:t>sau khi </a:t>
            </a:r>
            <a:r>
              <a:rPr lang="vi-VN" dirty="0"/>
              <a:t>sự việc đã diễn ra.</a:t>
            </a:r>
          </a:p>
          <a:p>
            <a:r>
              <a:rPr lang="vi-VN" dirty="0"/>
              <a:t>Tính chất đặc thù của Thanh tra, Kiểm tra Kỳ thi tốt nghiệp THPT là nó được thực hiện </a:t>
            </a:r>
            <a:r>
              <a:rPr lang="vi-VN" u="sng" dirty="0"/>
              <a:t>cùng lúc</a:t>
            </a:r>
            <a:r>
              <a:rPr lang="vi-VN" dirty="0"/>
              <a:t> với hoạt động tổ chức Kỳ thi.</a:t>
            </a:r>
            <a:endParaRPr lang="en-US" dirty="0"/>
          </a:p>
        </p:txBody>
      </p:sp>
      <p:pic>
        <p:nvPicPr>
          <p:cNvPr id="4" name="Picture 2" descr="Objective - Free marketing icons">
            <a:extLst>
              <a:ext uri="{FF2B5EF4-FFF2-40B4-BE49-F238E27FC236}">
                <a16:creationId xmlns:a16="http://schemas.microsoft.com/office/drawing/2014/main" id="{8EB84E3B-5DBC-4593-816E-C1C99C788F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100372"/>
            <a:ext cx="2315592" cy="231559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id="{C67E9F90-C43C-4D32-B4BB-050A25F04184}"/>
              </a:ext>
            </a:extLst>
          </p:cNvPr>
          <p:cNvSpPr/>
          <p:nvPr/>
        </p:nvSpPr>
        <p:spPr>
          <a:xfrm>
            <a:off x="3429000" y="3962400"/>
            <a:ext cx="7239000" cy="26203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200" b="1" dirty="0"/>
              <a:t>MỤC ĐÍCH CHÍNH</a:t>
            </a:r>
          </a:p>
          <a:p>
            <a:pPr marL="457200" indent="-457200">
              <a:lnSpc>
                <a:spcPct val="150000"/>
              </a:lnSpc>
              <a:buFont typeface="+mj-lt"/>
              <a:buAutoNum type="arabicPeriod"/>
            </a:pPr>
            <a:r>
              <a:rPr lang="vi-VN" sz="3200" b="1" dirty="0">
                <a:solidFill>
                  <a:srgbClr val="FFFF00"/>
                </a:solidFill>
              </a:rPr>
              <a:t>Phòng ngừa</a:t>
            </a:r>
            <a:r>
              <a:rPr lang="vi-VN" sz="3200" dirty="0"/>
              <a:t> các sai phạm</a:t>
            </a:r>
          </a:p>
          <a:p>
            <a:pPr marL="457200" indent="-457200">
              <a:lnSpc>
                <a:spcPct val="150000"/>
              </a:lnSpc>
              <a:buFont typeface="+mj-lt"/>
              <a:buAutoNum type="arabicPeriod"/>
            </a:pPr>
            <a:r>
              <a:rPr lang="vi-VN" sz="3200" b="1" dirty="0">
                <a:solidFill>
                  <a:srgbClr val="FFFF00"/>
                </a:solidFill>
              </a:rPr>
              <a:t>Góp phần (giúp)</a:t>
            </a:r>
            <a:r>
              <a:rPr lang="vi-VN" sz="3200" dirty="0"/>
              <a:t> tổ chức tốt Kỳ thi</a:t>
            </a:r>
            <a:endParaRPr lang="en-US" sz="3200" dirty="0"/>
          </a:p>
        </p:txBody>
      </p:sp>
    </p:spTree>
    <p:extLst>
      <p:ext uri="{BB962C8B-B14F-4D97-AF65-F5344CB8AC3E}">
        <p14:creationId xmlns:p14="http://schemas.microsoft.com/office/powerpoint/2010/main" val="20342272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B931B6E-4C87-4474-A18A-247CF9EC8EE9}"/>
              </a:ext>
            </a:extLst>
          </p:cNvPr>
          <p:cNvSpPr>
            <a:spLocks noGrp="1"/>
          </p:cNvSpPr>
          <p:nvPr>
            <p:ph type="body" sz="quarter" idx="10"/>
          </p:nvPr>
        </p:nvSpPr>
        <p:spPr/>
        <p:txBody>
          <a:bodyPr/>
          <a:lstStyle/>
          <a:p>
            <a:pPr marL="742950" indent="-742950" algn="l">
              <a:buFont typeface="+mj-lt"/>
              <a:buAutoNum type="arabicPeriod"/>
            </a:pPr>
            <a:r>
              <a:rPr lang="vi-VN" dirty="0"/>
              <a:t>Ví dụ "không để lại hậu quả"?</a:t>
            </a:r>
          </a:p>
          <a:p>
            <a:pPr marL="742950" indent="-742950" algn="l">
              <a:buFont typeface="+mj-lt"/>
              <a:buAutoNum type="arabicPeriod"/>
            </a:pPr>
            <a:r>
              <a:rPr lang="vi-VN" dirty="0"/>
              <a:t>Ví dụ "có thể để lại hậu quả"</a:t>
            </a:r>
          </a:p>
          <a:p>
            <a:pPr marL="742950" indent="-742950" algn="l">
              <a:buFont typeface="+mj-lt"/>
              <a:buAutoNum type="arabicPeriod"/>
            </a:pPr>
            <a:r>
              <a:rPr lang="vi-VN" dirty="0"/>
              <a:t>Nếu sai phạm là của Tổ Thanh tra của Sở thì sao?</a:t>
            </a:r>
            <a:endParaRPr lang="en-US" dirty="0"/>
          </a:p>
        </p:txBody>
      </p:sp>
    </p:spTree>
    <p:extLst>
      <p:ext uri="{BB962C8B-B14F-4D97-AF65-F5344CB8AC3E}">
        <p14:creationId xmlns:p14="http://schemas.microsoft.com/office/powerpoint/2010/main" val="2490275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11325F3-3A28-47AF-877F-6A8E81DB3A53}"/>
              </a:ext>
            </a:extLst>
          </p:cNvPr>
          <p:cNvSpPr>
            <a:spLocks noGrp="1"/>
          </p:cNvSpPr>
          <p:nvPr>
            <p:ph type="body" sz="quarter" idx="10"/>
          </p:nvPr>
        </p:nvSpPr>
        <p:spPr/>
        <p:txBody>
          <a:bodyPr/>
          <a:lstStyle/>
          <a:p>
            <a:r>
              <a:rPr lang="vi-VN" dirty="0"/>
              <a:t>TÌNH HUỐNG</a:t>
            </a:r>
          </a:p>
          <a:p>
            <a:r>
              <a:rPr lang="vi-VN" dirty="0">
                <a:solidFill>
                  <a:srgbClr val="FF0000"/>
                </a:solidFill>
              </a:rPr>
              <a:t>Khoảng cách tối thiểu từ nhà xe đến phòng thi nhỏ hơn 25m?</a:t>
            </a:r>
            <a:endParaRPr lang="en-US" dirty="0">
              <a:solidFill>
                <a:srgbClr val="FF0000"/>
              </a:solidFill>
            </a:endParaRPr>
          </a:p>
        </p:txBody>
      </p:sp>
    </p:spTree>
    <p:extLst>
      <p:ext uri="{BB962C8B-B14F-4D97-AF65-F5344CB8AC3E}">
        <p14:creationId xmlns:p14="http://schemas.microsoft.com/office/powerpoint/2010/main" val="30038248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5CD4650-F27F-484D-81C8-2F11F26EA22C}"/>
              </a:ext>
            </a:extLst>
          </p:cNvPr>
          <p:cNvSpPr>
            <a:spLocks noGrp="1"/>
          </p:cNvSpPr>
          <p:nvPr>
            <p:ph type="title"/>
          </p:nvPr>
        </p:nvSpPr>
        <p:spPr/>
        <p:txBody>
          <a:bodyPr/>
          <a:lstStyle/>
          <a:p>
            <a:r>
              <a:rPr lang="vi-VN" dirty="0"/>
              <a:t>Biên bản và báo cáo</a:t>
            </a:r>
            <a:endParaRPr lang="en-US" dirty="0"/>
          </a:p>
        </p:txBody>
      </p:sp>
      <p:sp>
        <p:nvSpPr>
          <p:cNvPr id="4" name="Content Placeholder 3">
            <a:extLst>
              <a:ext uri="{FF2B5EF4-FFF2-40B4-BE49-F238E27FC236}">
                <a16:creationId xmlns:a16="http://schemas.microsoft.com/office/drawing/2014/main" id="{F2239DA3-3D10-43FF-92C3-4A1BEA9E15F8}"/>
              </a:ext>
            </a:extLst>
          </p:cNvPr>
          <p:cNvSpPr>
            <a:spLocks noGrp="1"/>
          </p:cNvSpPr>
          <p:nvPr>
            <p:ph idx="1"/>
          </p:nvPr>
        </p:nvSpPr>
        <p:spPr/>
        <p:txBody>
          <a:bodyPr/>
          <a:lstStyle/>
          <a:p>
            <a:r>
              <a:rPr lang="vi-VN" dirty="0"/>
              <a:t>Cuối ngày 26/6: Biên bản kiểm tra chuẩn bị thi (mẫu 03-HD)</a:t>
            </a:r>
          </a:p>
          <a:p>
            <a:r>
              <a:rPr lang="vi-VN" dirty="0"/>
              <a:t>Cuối ngày 28/6: Biên bản kiểm tra coi thi (mẫu 03-HD)</a:t>
            </a:r>
          </a:p>
          <a:p>
            <a:r>
              <a:rPr lang="vi-VN" dirty="0"/>
              <a:t>Cuối mỗi buổi thi: Báo cáo các sai phạm, nếu có (Mẫu 7-HD)</a:t>
            </a:r>
          </a:p>
          <a:p>
            <a:r>
              <a:rPr lang="vi-VN" dirty="0"/>
              <a:t>Khi kiến nghị xử lý sai phạm: Biên bản ghi nhớ (Mẫu 02-HD)</a:t>
            </a:r>
            <a:endParaRPr lang="en-US" dirty="0"/>
          </a:p>
        </p:txBody>
      </p:sp>
      <p:sp>
        <p:nvSpPr>
          <p:cNvPr id="5" name="Rounded Rectangle 3">
            <a:extLst>
              <a:ext uri="{FF2B5EF4-FFF2-40B4-BE49-F238E27FC236}">
                <a16:creationId xmlns:a16="http://schemas.microsoft.com/office/drawing/2014/main" id="{208467D0-CDA3-485B-B873-E9C47F580E8F}"/>
              </a:ext>
            </a:extLst>
          </p:cNvPr>
          <p:cNvSpPr/>
          <p:nvPr/>
        </p:nvSpPr>
        <p:spPr>
          <a:xfrm>
            <a:off x="1415480" y="4129428"/>
            <a:ext cx="8856984" cy="18002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marL="457200" indent="-457200">
              <a:buFont typeface="Wingdings" panose="05000000000000000000" pitchFamily="2" charset="2"/>
              <a:buChar char="q"/>
            </a:pPr>
            <a:r>
              <a:rPr lang="vi-VN" sz="2800" dirty="0"/>
              <a:t>Tất cả văn bản bảo quản tại Tổ; bàn giao cho Trưởng đoàn khi kết thúc đợt kiểm tra</a:t>
            </a:r>
          </a:p>
          <a:p>
            <a:pPr marL="457200" indent="-457200">
              <a:buFont typeface="Wingdings" panose="05000000000000000000" pitchFamily="2" charset="2"/>
              <a:buChar char="q"/>
            </a:pPr>
            <a:r>
              <a:rPr lang="vi-VN" sz="2800" dirty="0"/>
              <a:t>Nội dung báo cáo cuối buổi truyền đạt cho Trưởng đoàn qua điện thoại</a:t>
            </a:r>
            <a:endParaRPr lang="en-US" sz="2800" dirty="0"/>
          </a:p>
        </p:txBody>
      </p:sp>
    </p:spTree>
    <p:extLst>
      <p:ext uri="{BB962C8B-B14F-4D97-AF65-F5344CB8AC3E}">
        <p14:creationId xmlns:p14="http://schemas.microsoft.com/office/powerpoint/2010/main" val="14421165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8EEB853-0E79-4F55-9821-4A7C45730682}"/>
              </a:ext>
            </a:extLst>
          </p:cNvPr>
          <p:cNvSpPr>
            <a:spLocks noGrp="1"/>
          </p:cNvSpPr>
          <p:nvPr>
            <p:ph type="title"/>
          </p:nvPr>
        </p:nvSpPr>
        <p:spPr/>
        <p:txBody>
          <a:bodyPr/>
          <a:lstStyle/>
          <a:p>
            <a:r>
              <a:rPr lang="vi-VN"/>
              <a:t>Tài liệu cần tập trung nghiên cứu</a:t>
            </a:r>
          </a:p>
        </p:txBody>
      </p:sp>
      <p:sp>
        <p:nvSpPr>
          <p:cNvPr id="4" name="Content Placeholder 3">
            <a:extLst>
              <a:ext uri="{FF2B5EF4-FFF2-40B4-BE49-F238E27FC236}">
                <a16:creationId xmlns:a16="http://schemas.microsoft.com/office/drawing/2014/main" id="{099F239A-962D-4045-80A2-7BAE3F7D98F1}"/>
              </a:ext>
            </a:extLst>
          </p:cNvPr>
          <p:cNvSpPr>
            <a:spLocks noGrp="1"/>
          </p:cNvSpPr>
          <p:nvPr>
            <p:ph idx="1"/>
          </p:nvPr>
        </p:nvSpPr>
        <p:spPr>
          <a:xfrm>
            <a:off x="335360" y="894160"/>
            <a:ext cx="11521280" cy="5487168"/>
          </a:xfrm>
        </p:spPr>
        <p:txBody>
          <a:bodyPr>
            <a:normAutofit/>
          </a:bodyPr>
          <a:lstStyle/>
          <a:p>
            <a:pPr>
              <a:buFont typeface="Wingdings" panose="05000000000000000000" pitchFamily="2" charset="2"/>
              <a:buChar char="q"/>
            </a:pPr>
            <a:r>
              <a:rPr lang="vi-VN" b="1" dirty="0"/>
              <a:t>Nhóm 1</a:t>
            </a:r>
          </a:p>
          <a:p>
            <a:pPr lvl="1"/>
            <a:r>
              <a:rPr lang="vi-VN" dirty="0"/>
              <a:t>Checklist cho tổ kiểm tra tại điểm thi</a:t>
            </a:r>
          </a:p>
          <a:p>
            <a:pPr lvl="1"/>
            <a:r>
              <a:rPr lang="vi-VN" dirty="0"/>
              <a:t>Sổ tay thanh tra, kiểm tra</a:t>
            </a:r>
          </a:p>
          <a:p>
            <a:pPr lvl="1"/>
            <a:r>
              <a:rPr lang="vi-VN" dirty="0"/>
              <a:t>Hướng dẫn thanh tra, kiểm tra Kỳ thi tốt nghiệp trung học phổ thông năm 2024</a:t>
            </a:r>
          </a:p>
          <a:p>
            <a:pPr>
              <a:buFont typeface="Wingdings" panose="05000000000000000000" pitchFamily="2" charset="2"/>
              <a:buChar char="q"/>
            </a:pPr>
            <a:r>
              <a:rPr lang="vi-VN" b="1" dirty="0"/>
              <a:t>Nhóm 2</a:t>
            </a:r>
          </a:p>
          <a:p>
            <a:pPr lvl="1"/>
            <a:r>
              <a:rPr lang="vi-VN" dirty="0"/>
              <a:t>Hướng dẫn tổ chức Kỳ thi tốt nghiệp trung học phổ thông năm 2024</a:t>
            </a:r>
          </a:p>
          <a:p>
            <a:pPr lvl="1"/>
            <a:r>
              <a:rPr lang="vi-VN" dirty="0"/>
              <a:t>Quy chế thi tốt nghiệp trung học phổ thông</a:t>
            </a:r>
          </a:p>
        </p:txBody>
      </p:sp>
    </p:spTree>
    <p:extLst>
      <p:ext uri="{BB962C8B-B14F-4D97-AF65-F5344CB8AC3E}">
        <p14:creationId xmlns:p14="http://schemas.microsoft.com/office/powerpoint/2010/main" val="5745713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201A0FF-ECC5-451F-B7A7-9F7B1A4A8E54}"/>
              </a:ext>
            </a:extLst>
          </p:cNvPr>
          <p:cNvSpPr>
            <a:spLocks noGrp="1"/>
          </p:cNvSpPr>
          <p:nvPr>
            <p:ph type="body" sz="quarter" idx="10"/>
          </p:nvPr>
        </p:nvSpPr>
        <p:spPr/>
        <p:txBody>
          <a:bodyPr/>
          <a:lstStyle/>
          <a:p>
            <a:r>
              <a:rPr lang="vi-VN" dirty="0"/>
              <a:t>Checklist</a:t>
            </a:r>
            <a:endParaRPr lang="en-US" dirty="0"/>
          </a:p>
        </p:txBody>
      </p:sp>
    </p:spTree>
    <p:extLst>
      <p:ext uri="{BB962C8B-B14F-4D97-AF65-F5344CB8AC3E}">
        <p14:creationId xmlns:p14="http://schemas.microsoft.com/office/powerpoint/2010/main" val="18085434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405290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84507-F5EE-450A-A424-49177FD07D8A}"/>
              </a:ext>
            </a:extLst>
          </p:cNvPr>
          <p:cNvSpPr>
            <a:spLocks noGrp="1"/>
          </p:cNvSpPr>
          <p:nvPr>
            <p:ph type="title"/>
          </p:nvPr>
        </p:nvSpPr>
        <p:spPr/>
        <p:txBody>
          <a:bodyPr/>
          <a:lstStyle/>
          <a:p>
            <a:r>
              <a:rPr lang="vi-VN" dirty="0"/>
              <a:t>Nội dung thanh tra, kiểm tra</a:t>
            </a:r>
            <a:br>
              <a:rPr lang="vi-VN" dirty="0"/>
            </a:br>
            <a:r>
              <a:rPr lang="vi-VN" dirty="0"/>
              <a:t>- Toàn bộ các khâu tổ chức Kỳ thi -</a:t>
            </a:r>
            <a:endParaRPr lang="en-US" dirty="0"/>
          </a:p>
        </p:txBody>
      </p:sp>
      <p:graphicFrame>
        <p:nvGraphicFramePr>
          <p:cNvPr id="4" name="Content Placeholder 3">
            <a:extLst>
              <a:ext uri="{FF2B5EF4-FFF2-40B4-BE49-F238E27FC236}">
                <a16:creationId xmlns:a16="http://schemas.microsoft.com/office/drawing/2014/main" id="{B628E393-759A-48BE-B4C7-88CFF7999016}"/>
              </a:ext>
            </a:extLst>
          </p:cNvPr>
          <p:cNvGraphicFramePr>
            <a:graphicFrameLocks noGrp="1"/>
          </p:cNvGraphicFramePr>
          <p:nvPr>
            <p:ph idx="1"/>
            <p:extLst>
              <p:ext uri="{D42A27DB-BD31-4B8C-83A1-F6EECF244321}">
                <p14:modId xmlns:p14="http://schemas.microsoft.com/office/powerpoint/2010/main" val="1306278420"/>
              </p:ext>
            </p:extLst>
          </p:nvPr>
        </p:nvGraphicFramePr>
        <p:xfrm>
          <a:off x="334963" y="1309688"/>
          <a:ext cx="11522075" cy="50720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Oval 4">
            <a:extLst>
              <a:ext uri="{FF2B5EF4-FFF2-40B4-BE49-F238E27FC236}">
                <a16:creationId xmlns:a16="http://schemas.microsoft.com/office/drawing/2014/main" id="{7B5EF1C1-3E5A-4605-B9C7-7D041378CE10}"/>
              </a:ext>
            </a:extLst>
          </p:cNvPr>
          <p:cNvSpPr/>
          <p:nvPr/>
        </p:nvSpPr>
        <p:spPr>
          <a:xfrm>
            <a:off x="2590800" y="2133600"/>
            <a:ext cx="2362200" cy="3200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1C65C1C4-AA8D-4F09-8582-11AFF83F2307}"/>
              </a:ext>
            </a:extLst>
          </p:cNvPr>
          <p:cNvSpPr/>
          <p:nvPr/>
        </p:nvSpPr>
        <p:spPr>
          <a:xfrm>
            <a:off x="1447800" y="2037544"/>
            <a:ext cx="1143000" cy="3200400"/>
          </a:xfrm>
          <a:prstGeom prst="ellipse">
            <a:avLst/>
          </a:prstGeom>
          <a:noFill/>
          <a:ln w="57150">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7672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200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1000"/>
                                        <p:tgtEl>
                                          <p:spTgt spid="5"/>
                                        </p:tgtEl>
                                      </p:cBhvr>
                                    </p:animEffect>
                                  </p:childTnLst>
                                </p:cTn>
                              </p:par>
                            </p:childTnLst>
                          </p:cTn>
                        </p:par>
                        <p:par>
                          <p:cTn id="8" fill="hold">
                            <p:stCondLst>
                              <p:cond delay="3000"/>
                            </p:stCondLst>
                            <p:childTnLst>
                              <p:par>
                                <p:cTn id="9" presetID="21"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heel(1)">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CDD64-D487-48E9-ACB4-7B76FB801BC3}"/>
              </a:ext>
            </a:extLst>
          </p:cNvPr>
          <p:cNvSpPr>
            <a:spLocks noGrp="1"/>
          </p:cNvSpPr>
          <p:nvPr>
            <p:ph type="title"/>
          </p:nvPr>
        </p:nvSpPr>
        <p:spPr/>
        <p:txBody>
          <a:bodyPr/>
          <a:lstStyle/>
          <a:p>
            <a:r>
              <a:rPr lang="vi-VN" dirty="0"/>
              <a:t>Tổng thể phương án thanh tra, kiểm tra Kỳ thi</a:t>
            </a:r>
            <a:br>
              <a:rPr lang="vi-VN" dirty="0"/>
            </a:br>
            <a:r>
              <a:rPr lang="vi-VN" dirty="0">
                <a:solidFill>
                  <a:srgbClr val="0A01C3"/>
                </a:solidFill>
              </a:rPr>
              <a:t>1. Chuẩn bị thi</a:t>
            </a:r>
            <a:endParaRPr lang="en-US" dirty="0">
              <a:solidFill>
                <a:srgbClr val="0A01C3"/>
              </a:solidFill>
            </a:endParaRPr>
          </a:p>
        </p:txBody>
      </p:sp>
      <p:sp>
        <p:nvSpPr>
          <p:cNvPr id="4" name="Content Placeholder 3">
            <a:extLst>
              <a:ext uri="{FF2B5EF4-FFF2-40B4-BE49-F238E27FC236}">
                <a16:creationId xmlns:a16="http://schemas.microsoft.com/office/drawing/2014/main" id="{C98BB702-BA01-4C95-8352-338413C68654}"/>
              </a:ext>
            </a:extLst>
          </p:cNvPr>
          <p:cNvSpPr>
            <a:spLocks noGrp="1"/>
          </p:cNvSpPr>
          <p:nvPr>
            <p:ph idx="1"/>
          </p:nvPr>
        </p:nvSpPr>
        <p:spPr/>
        <p:txBody>
          <a:bodyPr/>
          <a:lstStyle/>
          <a:p>
            <a:pPr>
              <a:buFont typeface="Wingdings" panose="05000000000000000000" pitchFamily="2" charset="2"/>
              <a:buChar char="q"/>
            </a:pPr>
            <a:r>
              <a:rPr lang="vi-VN" b="1" dirty="0"/>
              <a:t>Bộ GD&amp;ĐT</a:t>
            </a:r>
          </a:p>
          <a:p>
            <a:pPr lvl="1"/>
            <a:r>
              <a:rPr lang="vi-VN" dirty="0"/>
              <a:t>Kiểm tra công tác chỉ đạo, chuẩn bị thi của Sở GDĐT, HĐT; việc chuẩn bị in sao đề thi.</a:t>
            </a:r>
          </a:p>
          <a:p>
            <a:pPr lvl="1"/>
            <a:r>
              <a:rPr lang="vi-VN" dirty="0"/>
              <a:t>Thành lập 10 đoàn kiểm tra tại </a:t>
            </a:r>
            <a:r>
              <a:rPr lang="vi-VN" b="1" u="sng" dirty="0">
                <a:solidFill>
                  <a:srgbClr val="FF0000"/>
                </a:solidFill>
              </a:rPr>
              <a:t>20 Sở</a:t>
            </a:r>
            <a:r>
              <a:rPr lang="vi-VN" dirty="0"/>
              <a:t> (Bắc, Trung, Nam).</a:t>
            </a:r>
          </a:p>
          <a:p>
            <a:pPr lvl="1"/>
            <a:r>
              <a:rPr lang="vi-VN" dirty="0"/>
              <a:t>Hình thức: Kiểm tra trực tiếp tại các địa phương</a:t>
            </a:r>
          </a:p>
          <a:p>
            <a:pPr>
              <a:buFont typeface="Wingdings" panose="05000000000000000000" pitchFamily="2" charset="2"/>
              <a:buChar char="q"/>
            </a:pPr>
            <a:r>
              <a:rPr lang="vi-VN" b="1" dirty="0"/>
              <a:t>Sở GD&amp;ĐT</a:t>
            </a:r>
          </a:p>
          <a:p>
            <a:pPr lvl="1"/>
            <a:r>
              <a:rPr lang="vi-VN" dirty="0"/>
              <a:t>Thanh tra </a:t>
            </a:r>
            <a:r>
              <a:rPr lang="vi-VN" b="1" dirty="0">
                <a:solidFill>
                  <a:srgbClr val="FF0000"/>
                </a:solidFill>
              </a:rPr>
              <a:t>hoặc</a:t>
            </a:r>
            <a:r>
              <a:rPr lang="vi-VN" dirty="0"/>
              <a:t> kiểm tra công tác chuẩn bị thi, khu vực in sao đề thi (tại tỉnh mình).</a:t>
            </a:r>
          </a:p>
        </p:txBody>
      </p:sp>
    </p:spTree>
    <p:extLst>
      <p:ext uri="{BB962C8B-B14F-4D97-AF65-F5344CB8AC3E}">
        <p14:creationId xmlns:p14="http://schemas.microsoft.com/office/powerpoint/2010/main" val="292819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CDD64-D487-48E9-ACB4-7B76FB801BC3}"/>
              </a:ext>
            </a:extLst>
          </p:cNvPr>
          <p:cNvSpPr>
            <a:spLocks noGrp="1"/>
          </p:cNvSpPr>
          <p:nvPr>
            <p:ph type="title"/>
          </p:nvPr>
        </p:nvSpPr>
        <p:spPr/>
        <p:txBody>
          <a:bodyPr/>
          <a:lstStyle/>
          <a:p>
            <a:r>
              <a:rPr lang="vi-VN" dirty="0"/>
              <a:t>Tổng thể phương án thanh tra, kiểm tra Kỳ thi</a:t>
            </a:r>
            <a:br>
              <a:rPr lang="vi-VN" dirty="0"/>
            </a:br>
            <a:r>
              <a:rPr lang="vi-VN" dirty="0">
                <a:solidFill>
                  <a:srgbClr val="0A01C3"/>
                </a:solidFill>
              </a:rPr>
              <a:t>2. Coi thi</a:t>
            </a:r>
            <a:endParaRPr lang="en-US" dirty="0">
              <a:solidFill>
                <a:srgbClr val="0A01C3"/>
              </a:solidFill>
            </a:endParaRPr>
          </a:p>
        </p:txBody>
      </p:sp>
      <p:sp>
        <p:nvSpPr>
          <p:cNvPr id="4" name="Content Placeholder 3">
            <a:extLst>
              <a:ext uri="{FF2B5EF4-FFF2-40B4-BE49-F238E27FC236}">
                <a16:creationId xmlns:a16="http://schemas.microsoft.com/office/drawing/2014/main" id="{C98BB702-BA01-4C95-8352-338413C68654}"/>
              </a:ext>
            </a:extLst>
          </p:cNvPr>
          <p:cNvSpPr>
            <a:spLocks noGrp="1"/>
          </p:cNvSpPr>
          <p:nvPr>
            <p:ph idx="1"/>
          </p:nvPr>
        </p:nvSpPr>
        <p:spPr/>
        <p:txBody>
          <a:bodyPr/>
          <a:lstStyle/>
          <a:p>
            <a:pPr>
              <a:buFont typeface="Wingdings" panose="05000000000000000000" pitchFamily="2" charset="2"/>
              <a:buChar char="q"/>
            </a:pPr>
            <a:r>
              <a:rPr lang="vi-VN" b="1" dirty="0"/>
              <a:t>Bộ GD&amp;ĐT</a:t>
            </a:r>
          </a:p>
          <a:p>
            <a:pPr lvl="1"/>
            <a:r>
              <a:rPr lang="vi-VN" dirty="0"/>
              <a:t>Kiểm tra công tác chỉ đạo, tổ chức coi thi và công tác thanh tra coi thi của Sở GDĐT, HĐT và Điểm thi. Kiểm tra trực tiếp tại các HĐT, Điểm thi.</a:t>
            </a:r>
          </a:p>
          <a:p>
            <a:pPr lvl="1"/>
            <a:r>
              <a:rPr lang="vi-VN" dirty="0"/>
              <a:t>Thành lập 63 đoàn kiểm tra tại 63 Sở GDĐT. </a:t>
            </a:r>
          </a:p>
          <a:p>
            <a:pPr>
              <a:buFont typeface="Wingdings" panose="05000000000000000000" pitchFamily="2" charset="2"/>
              <a:buChar char="q"/>
            </a:pPr>
            <a:r>
              <a:rPr lang="vi-VN" b="1" dirty="0"/>
              <a:t>Sở GD&amp;ĐT</a:t>
            </a:r>
          </a:p>
          <a:p>
            <a:pPr lvl="1"/>
            <a:r>
              <a:rPr lang="vi-VN" dirty="0"/>
              <a:t>Thành lập đoàn </a:t>
            </a:r>
            <a:r>
              <a:rPr lang="vi-VN" b="1" dirty="0">
                <a:solidFill>
                  <a:srgbClr val="FF0000"/>
                </a:solidFill>
              </a:rPr>
              <a:t>thanh tra</a:t>
            </a:r>
            <a:r>
              <a:rPr lang="vi-VN" dirty="0"/>
              <a:t> công tác coi thi của HĐT và Điểm thi. Thanh tra trực tiếp tại HĐT và các Điểm thi trong thời gian tổ chức thi.</a:t>
            </a:r>
          </a:p>
        </p:txBody>
      </p:sp>
    </p:spTree>
    <p:extLst>
      <p:ext uri="{BB962C8B-B14F-4D97-AF65-F5344CB8AC3E}">
        <p14:creationId xmlns:p14="http://schemas.microsoft.com/office/powerpoint/2010/main" val="2652321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CDD64-D487-48E9-ACB4-7B76FB801BC3}"/>
              </a:ext>
            </a:extLst>
          </p:cNvPr>
          <p:cNvSpPr>
            <a:spLocks noGrp="1"/>
          </p:cNvSpPr>
          <p:nvPr>
            <p:ph type="title"/>
          </p:nvPr>
        </p:nvSpPr>
        <p:spPr/>
        <p:txBody>
          <a:bodyPr/>
          <a:lstStyle/>
          <a:p>
            <a:r>
              <a:rPr lang="vi-VN" dirty="0"/>
              <a:t>Tổng thể phương án thanh tra, kiểm tra Kỳ thi</a:t>
            </a:r>
            <a:br>
              <a:rPr lang="vi-VN" dirty="0"/>
            </a:br>
            <a:r>
              <a:rPr lang="vi-VN" dirty="0">
                <a:solidFill>
                  <a:srgbClr val="0A01C3"/>
                </a:solidFill>
              </a:rPr>
              <a:t>3. Chấm thi</a:t>
            </a:r>
            <a:endParaRPr lang="en-US" dirty="0">
              <a:solidFill>
                <a:srgbClr val="0A01C3"/>
              </a:solidFill>
            </a:endParaRPr>
          </a:p>
        </p:txBody>
      </p:sp>
      <p:sp>
        <p:nvSpPr>
          <p:cNvPr id="4" name="Content Placeholder 3">
            <a:extLst>
              <a:ext uri="{FF2B5EF4-FFF2-40B4-BE49-F238E27FC236}">
                <a16:creationId xmlns:a16="http://schemas.microsoft.com/office/drawing/2014/main" id="{C98BB702-BA01-4C95-8352-338413C68654}"/>
              </a:ext>
            </a:extLst>
          </p:cNvPr>
          <p:cNvSpPr>
            <a:spLocks noGrp="1"/>
          </p:cNvSpPr>
          <p:nvPr>
            <p:ph idx="1"/>
          </p:nvPr>
        </p:nvSpPr>
        <p:spPr/>
        <p:txBody>
          <a:bodyPr anchor="ctr"/>
          <a:lstStyle/>
          <a:p>
            <a:pPr>
              <a:buFont typeface="Wingdings" panose="05000000000000000000" pitchFamily="2" charset="2"/>
              <a:buChar char="q"/>
            </a:pPr>
            <a:r>
              <a:rPr lang="vi-VN" b="1" dirty="0"/>
              <a:t>Bộ GD&amp;ĐT</a:t>
            </a:r>
          </a:p>
          <a:p>
            <a:pPr lvl="1"/>
            <a:r>
              <a:rPr lang="vi-VN" dirty="0"/>
              <a:t>63 đoàn kiểm tra 63 sở</a:t>
            </a:r>
          </a:p>
          <a:p>
            <a:pPr>
              <a:buFont typeface="Wingdings" panose="05000000000000000000" pitchFamily="2" charset="2"/>
              <a:buChar char="q"/>
            </a:pPr>
            <a:r>
              <a:rPr lang="vi-VN" b="1" dirty="0"/>
              <a:t>Sở GD&amp;ĐT</a:t>
            </a:r>
          </a:p>
          <a:p>
            <a:pPr lvl="1"/>
            <a:r>
              <a:rPr lang="vi-VN" dirty="0"/>
              <a:t>...</a:t>
            </a:r>
          </a:p>
        </p:txBody>
      </p:sp>
    </p:spTree>
    <p:extLst>
      <p:ext uri="{BB962C8B-B14F-4D97-AF65-F5344CB8AC3E}">
        <p14:creationId xmlns:p14="http://schemas.microsoft.com/office/powerpoint/2010/main" val="245656540"/>
      </p:ext>
    </p:extLst>
  </p:cSld>
  <p:clrMapOvr>
    <a:masterClrMapping/>
  </p:clrMapOvr>
</p:sld>
</file>

<file path=ppt/theme/theme1.xml><?xml version="1.0" encoding="utf-8"?>
<a:theme xmlns:a="http://schemas.openxmlformats.org/drawingml/2006/main" name="Mai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ài 01. Căn bản về PKI" id="{59AD1055-65BF-4131-9EBF-65ED4B68B27B}" vid="{B2E9D3FF-3898-472A-BEA4-B7C23626CC89}"/>
    </a:ext>
  </a:extLst>
</a:theme>
</file>

<file path=ppt/theme/theme2.xml><?xml version="1.0" encoding="utf-8"?>
<a:theme xmlns:a="http://schemas.openxmlformats.org/drawingml/2006/main" name="Double Height Titl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ài 01. Căn bản về PKI" id="{59AD1055-65BF-4131-9EBF-65ED4B68B27B}" vid="{1AEE3242-FDE4-4E52-9D0D-64216DE0B2A6}"/>
    </a:ext>
  </a:extLst>
</a:theme>
</file>

<file path=ppt/theme/theme3.xml><?xml version="1.0" encoding="utf-8"?>
<a:theme xmlns:a="http://schemas.openxmlformats.org/drawingml/2006/main" name="Không có titl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ài 01. Căn bản về PKI" id="{59AD1055-65BF-4131-9EBF-65ED4B68B27B}" vid="{698B5064-80AD-4321-899E-2E08CBD68D0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Slide bài giảng 16x9-2</Template>
  <TotalTime>801</TotalTime>
  <Words>3709</Words>
  <Application>Microsoft Office PowerPoint</Application>
  <PresentationFormat>Widescreen</PresentationFormat>
  <Paragraphs>375</Paragraphs>
  <Slides>55</Slides>
  <Notes>7</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55</vt:i4>
      </vt:variant>
    </vt:vector>
  </HeadingPairs>
  <TitlesOfParts>
    <vt:vector size="64" baseType="lpstr">
      <vt:lpstr>Arial</vt:lpstr>
      <vt:lpstr>Calibri</vt:lpstr>
      <vt:lpstr>Calibri (Body)</vt:lpstr>
      <vt:lpstr>Calibri Light</vt:lpstr>
      <vt:lpstr>Times New Roman</vt:lpstr>
      <vt:lpstr>Wingdings</vt:lpstr>
      <vt:lpstr>Main</vt:lpstr>
      <vt:lpstr>Double Height Title</vt:lpstr>
      <vt:lpstr>Không có title</vt:lpstr>
      <vt:lpstr>NGHIỆP VỤ KIỂM TRA COI THI</vt:lpstr>
      <vt:lpstr>PowerPoint Presentation</vt:lpstr>
      <vt:lpstr>PowerPoint Presentation</vt:lpstr>
      <vt:lpstr>THANH TRA vs. KIỂM TRA</vt:lpstr>
      <vt:lpstr>Đặc thù!</vt:lpstr>
      <vt:lpstr>Nội dung thanh tra, kiểm tra - Toàn bộ các khâu tổ chức Kỳ thi -</vt:lpstr>
      <vt:lpstr>Tổng thể phương án thanh tra, kiểm tra Kỳ thi 1. Chuẩn bị thi</vt:lpstr>
      <vt:lpstr>Tổng thể phương án thanh tra, kiểm tra Kỳ thi 2. Coi thi</vt:lpstr>
      <vt:lpstr>Tổng thể phương án thanh tra, kiểm tra Kỳ thi 3. Chấm thi</vt:lpstr>
      <vt:lpstr>Tổng thể phương án thanh tra, kiểm tra Kỳ thi 4. Phúc khảo bài thi</vt:lpstr>
      <vt:lpstr>Tổng thể phương án thanh tra, kiểm tra Kỳ thi 5. Xét công nhận tốt nghiệp</vt:lpstr>
      <vt:lpstr>PowerPoint Presentation</vt:lpstr>
      <vt:lpstr>Nhiệm vụ của Đoàn kiểm tra</vt:lpstr>
      <vt:lpstr>Thông tin về Đoàn kiểm tra</vt:lpstr>
      <vt:lpstr>PowerPoint Presentation</vt:lpstr>
      <vt:lpstr>LỊCH THI</vt:lpstr>
      <vt:lpstr>QUY TRÌNH COI THI</vt:lpstr>
      <vt:lpstr>Thí sinh được/không được mang vào phòng thi</vt:lpstr>
      <vt:lpstr>PowerPoint Presentation</vt:lpstr>
      <vt:lpstr>Khi nào được ra khỏi phòng thi</vt:lpstr>
      <vt:lpstr>Môn tổ hợp</vt:lpstr>
      <vt:lpstr>Sơ đồ đánh số báo danh, phát đề</vt:lpstr>
      <vt:lpstr>PowerPoint Presentation</vt:lpstr>
      <vt:lpstr>Tài liệu</vt:lpstr>
      <vt:lpstr>Cách thức thanh tra, kiểm tra</vt:lpstr>
      <vt:lpstr>Nội dung kiểm tra tại điểm thi</vt:lpstr>
      <vt:lpstr>1/4. Kiểm tra cơ sở vật chất tại Điểm thi</vt:lpstr>
      <vt:lpstr>1/4. Kiểm tra cơ sở vật chất tại Điểm thi</vt:lpstr>
      <vt:lpstr>1/4. Kiểm tra cơ sở vật chất tại Điểm thi</vt:lpstr>
      <vt:lpstr>1/4. Kiểm tra cơ sở vật chất tại Điểm thi</vt:lpstr>
      <vt:lpstr>1/4. Kiểm tra cơ sở vật chất tại Điểm thi</vt:lpstr>
      <vt:lpstr>1/4. Kiểm tra cơ sở vật chất tại Điểm thi</vt:lpstr>
      <vt:lpstr>1/4. Kiểm tra cơ sở vật chất tại Điểm thi</vt:lpstr>
      <vt:lpstr>1/4. Kiểm tra cơ sở vật chất tại Điểm thi</vt:lpstr>
      <vt:lpstr>1/4. Kiểm tra cơ sở vật chất tại Điểm thi</vt:lpstr>
      <vt:lpstr>1/4. Kiểm tra cơ sở vật chất tại Điểm thi</vt:lpstr>
      <vt:lpstr>1/4. Kiểm tra cơ sở vật chất tại Điểm thi</vt:lpstr>
      <vt:lpstr>1/4. Kiểm tra cơ sở vật chất tại Điểm thi</vt:lpstr>
      <vt:lpstr>2/4. Kiểm tra Trưởng điểm thi</vt:lpstr>
      <vt:lpstr>2/4. Kiểm tra Trưởng điểm thi</vt:lpstr>
      <vt:lpstr>2/4. Kiểm tra Trưởng điểm thi</vt:lpstr>
      <vt:lpstr>2/4. Kiểm tra Trưởng điểm thi</vt:lpstr>
      <vt:lpstr>3/4. Kiểm tra việc thực hiện quy trình coi thi</vt:lpstr>
      <vt:lpstr>3/4. Kiểm tra việc thực hiện quy trình coi thi</vt:lpstr>
      <vt:lpstr>3/4. Kiểm tra việc thực hiện quy trình coi thi</vt:lpstr>
      <vt:lpstr>3/4. Kiểm tra việc thực hiện quy trình coi thi</vt:lpstr>
      <vt:lpstr>4/4. Kiểm tra các nội dung khác</vt:lpstr>
      <vt:lpstr>4/4. Kiểm tra các nội dung khác</vt:lpstr>
      <vt:lpstr>QUY TẮC "Thành văn" và "Không thành văn"</vt:lpstr>
      <vt:lpstr>PowerPoint Presentation</vt:lpstr>
      <vt:lpstr>PowerPoint Presentation</vt:lpstr>
      <vt:lpstr>Biên bản và báo cáo</vt:lpstr>
      <vt:lpstr>Tài liệu cần tập trung nghiên cứu</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NGHIỆP VỤ KIỂM TRA COI THI</dc:title>
  <dc:creator>Nguyen Tuan Anh</dc:creator>
  <cp:lastModifiedBy>Nguyen Tuan Anh</cp:lastModifiedBy>
  <cp:revision>93</cp:revision>
  <dcterms:created xsi:type="dcterms:W3CDTF">2024-06-17T14:00:46Z</dcterms:created>
  <dcterms:modified xsi:type="dcterms:W3CDTF">2024-06-18T08:19:24Z</dcterms:modified>
</cp:coreProperties>
</file>